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Lst>
  <p:notesMasterIdLst>
    <p:notesMasterId r:id="rId37"/>
  </p:notesMasterIdLst>
  <p:sldIdLst>
    <p:sldId id="256" r:id="rId5"/>
    <p:sldId id="257" r:id="rId6"/>
    <p:sldId id="10178" r:id="rId7"/>
    <p:sldId id="10179" r:id="rId8"/>
    <p:sldId id="1932" r:id="rId9"/>
    <p:sldId id="265" r:id="rId10"/>
    <p:sldId id="10534" r:id="rId11"/>
    <p:sldId id="10194" r:id="rId12"/>
    <p:sldId id="10181" r:id="rId13"/>
    <p:sldId id="1648" r:id="rId14"/>
    <p:sldId id="10530" r:id="rId15"/>
    <p:sldId id="10208" r:id="rId16"/>
    <p:sldId id="260" r:id="rId17"/>
    <p:sldId id="10233" r:id="rId18"/>
    <p:sldId id="10184" r:id="rId19"/>
    <p:sldId id="10230" r:id="rId20"/>
    <p:sldId id="10187" r:id="rId21"/>
    <p:sldId id="10188" r:id="rId22"/>
    <p:sldId id="10532" r:id="rId23"/>
    <p:sldId id="10536" r:id="rId24"/>
    <p:sldId id="10192" r:id="rId25"/>
    <p:sldId id="10209" r:id="rId26"/>
    <p:sldId id="10196" r:id="rId27"/>
    <p:sldId id="10234" r:id="rId28"/>
    <p:sldId id="10227" r:id="rId29"/>
    <p:sldId id="10538" r:id="rId30"/>
    <p:sldId id="10200" r:id="rId31"/>
    <p:sldId id="10199" r:id="rId32"/>
    <p:sldId id="10537" r:id="rId33"/>
    <p:sldId id="10225" r:id="rId34"/>
    <p:sldId id="10224" r:id="rId35"/>
    <p:sldId id="10229"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0B4A14-7F6D-4728-80C5-61C7FF281B6F}">
          <p14:sldIdLst>
            <p14:sldId id="256"/>
            <p14:sldId id="257"/>
            <p14:sldId id="10178"/>
            <p14:sldId id="10179"/>
            <p14:sldId id="1932"/>
            <p14:sldId id="265"/>
            <p14:sldId id="10534"/>
            <p14:sldId id="10194"/>
            <p14:sldId id="10181"/>
            <p14:sldId id="1648"/>
            <p14:sldId id="10530"/>
            <p14:sldId id="10208"/>
            <p14:sldId id="260"/>
            <p14:sldId id="10233"/>
            <p14:sldId id="10184"/>
            <p14:sldId id="10230"/>
            <p14:sldId id="10187"/>
            <p14:sldId id="10188"/>
            <p14:sldId id="10532"/>
            <p14:sldId id="10536"/>
            <p14:sldId id="10192"/>
            <p14:sldId id="10209"/>
            <p14:sldId id="10196"/>
            <p14:sldId id="10234"/>
            <p14:sldId id="10227"/>
            <p14:sldId id="10538"/>
            <p14:sldId id="10200"/>
            <p14:sldId id="10199"/>
            <p14:sldId id="10537"/>
            <p14:sldId id="10225"/>
            <p14:sldId id="10224"/>
            <p14:sldId id="1022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th Massi" initials="BM" lastIdx="19" clrIdx="0">
    <p:extLst>
      <p:ext uri="{19B8F6BF-5375-455C-9EA6-DF929625EA0E}">
        <p15:presenceInfo xmlns:p15="http://schemas.microsoft.com/office/powerpoint/2012/main" userId="S::bethma@microsoft.com::bd08b5aa-02b2-43fc-b15c-eeea7517ad71" providerId="AD"/>
      </p:ext>
    </p:extLst>
  </p:cmAuthor>
  <p:cmAuthor id="2" name="Christos Matskas" initials="CM" lastIdx="11" clrIdx="1">
    <p:extLst>
      <p:ext uri="{19B8F6BF-5375-455C-9EA6-DF929625EA0E}">
        <p15:presenceInfo xmlns:p15="http://schemas.microsoft.com/office/powerpoint/2012/main" userId="S::chmatsk@microsoft.com::2b548a1b-e0ab-49b8-a683-ebd48b4e7142" providerId="AD"/>
      </p:ext>
    </p:extLst>
  </p:cmAuthor>
  <p:cmAuthor id="3" name="James Montemagno" initials="JM" lastIdx="3" clrIdx="2">
    <p:extLst>
      <p:ext uri="{19B8F6BF-5375-455C-9EA6-DF929625EA0E}">
        <p15:presenceInfo xmlns:p15="http://schemas.microsoft.com/office/powerpoint/2012/main" userId="S::jamont@microsoft.com::e0435849-a140-4c07-8047-7cefab9356ed" providerId="AD"/>
      </p:ext>
    </p:extLst>
  </p:cmAuthor>
  <p:cmAuthor id="4" name="Rajen Kishna" initials="RK" lastIdx="3" clrIdx="3">
    <p:extLst>
      <p:ext uri="{19B8F6BF-5375-455C-9EA6-DF929625EA0E}">
        <p15:presenceInfo xmlns:p15="http://schemas.microsoft.com/office/powerpoint/2012/main" userId="S::rajenki@microsoft.com::cb2617cd-b010-4f29-a12f-c13505cda10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E2068C"/>
    <a:srgbClr val="FFFFFF"/>
    <a:srgbClr val="7FCC27"/>
    <a:srgbClr val="231F20"/>
    <a:srgbClr val="151628"/>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63D1DF-BA45-43DD-9F7F-0CB5C0FB540F}" v="85" dt="2019-09-23T14:59:23.289"/>
    <p1510:client id="{9EDD2288-FBFD-4DF8-90C6-B5CB1F93AA3E}" v="7769" dt="2019-09-23T18:39:55.2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547"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51"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50"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os Matskas" userId="S::chmatsk@microsoft.com::2b548a1b-e0ab-49b8-a683-ebd48b4e7142" providerId="AD" clId="Web-{C120D314-F321-7F38-0FA6-2190BF16AD73}"/>
    <pc:docChg chg="">
      <pc:chgData name="Christos Matskas" userId="S::chmatsk@microsoft.com::2b548a1b-e0ab-49b8-a683-ebd48b4e7142" providerId="AD" clId="Web-{C120D314-F321-7F38-0FA6-2190BF16AD73}" dt="2019-09-18T02:40:29.603" v="0"/>
      <pc:docMkLst>
        <pc:docMk/>
      </pc:docMkLst>
      <pc:sldChg chg="addCm">
        <pc:chgData name="Christos Matskas" userId="S::chmatsk@microsoft.com::2b548a1b-e0ab-49b8-a683-ebd48b4e7142" providerId="AD" clId="Web-{C120D314-F321-7F38-0FA6-2190BF16AD73}" dt="2019-09-18T02:40:29.603" v="0"/>
        <pc:sldMkLst>
          <pc:docMk/>
          <pc:sldMk cId="1445195255" sldId="10232"/>
        </pc:sldMkLst>
      </pc:sldChg>
    </pc:docChg>
  </pc:docChgLst>
  <pc:docChgLst>
    <pc:chgData name="Christos Matskas" userId="S::chmatsk@microsoft.com::2b548a1b-e0ab-49b8-a683-ebd48b4e7142" providerId="AD" clId="Web-{8689FA72-8615-6AB0-AF9E-CA079D770249}"/>
    <pc:docChg chg="modSld">
      <pc:chgData name="Christos Matskas" userId="S::chmatsk@microsoft.com::2b548a1b-e0ab-49b8-a683-ebd48b4e7142" providerId="AD" clId="Web-{8689FA72-8615-6AB0-AF9E-CA079D770249}" dt="2019-09-18T16:35:13.474" v="184" actId="20577"/>
      <pc:docMkLst>
        <pc:docMk/>
      </pc:docMkLst>
      <pc:sldChg chg="modSp addCm">
        <pc:chgData name="Christos Matskas" userId="S::chmatsk@microsoft.com::2b548a1b-e0ab-49b8-a683-ebd48b4e7142" providerId="AD" clId="Web-{8689FA72-8615-6AB0-AF9E-CA079D770249}" dt="2019-09-18T16:35:13.474" v="184" actId="20577"/>
        <pc:sldMkLst>
          <pc:docMk/>
          <pc:sldMk cId="1445195255" sldId="10232"/>
        </pc:sldMkLst>
        <pc:graphicFrameChg chg="modGraphic">
          <ac:chgData name="Christos Matskas" userId="S::chmatsk@microsoft.com::2b548a1b-e0ab-49b8-a683-ebd48b4e7142" providerId="AD" clId="Web-{8689FA72-8615-6AB0-AF9E-CA079D770249}" dt="2019-09-18T16:35:13.474" v="184" actId="20577"/>
          <ac:graphicFrameMkLst>
            <pc:docMk/>
            <pc:sldMk cId="1445195255" sldId="10232"/>
            <ac:graphicFrameMk id="5" creationId="{5524B5FA-396D-4D86-B4E0-D2BBB9E1073C}"/>
          </ac:graphicFrameMkLst>
        </pc:graphicFrameChg>
      </pc:sldChg>
    </pc:docChg>
  </pc:docChgLst>
  <pc:docChgLst>
    <pc:chgData name="James Montemagno" userId="e0435849-a140-4c07-8047-7cefab9356ed" providerId="ADAL" clId="{B3899132-1D6A-47AD-8B67-040CAED4D33D}"/>
    <pc:docChg chg="undo custSel addSld delSld modSld modSection">
      <pc:chgData name="James Montemagno" userId="e0435849-a140-4c07-8047-7cefab9356ed" providerId="ADAL" clId="{B3899132-1D6A-47AD-8B67-040CAED4D33D}" dt="2019-09-20T00:41:02.741" v="1127" actId="20577"/>
      <pc:docMkLst>
        <pc:docMk/>
      </pc:docMkLst>
      <pc:sldChg chg="modSp">
        <pc:chgData name="James Montemagno" userId="e0435849-a140-4c07-8047-7cefab9356ed" providerId="ADAL" clId="{B3899132-1D6A-47AD-8B67-040CAED4D33D}" dt="2019-09-20T00:41:02.741" v="1127" actId="20577"/>
        <pc:sldMkLst>
          <pc:docMk/>
          <pc:sldMk cId="908440520" sldId="10231"/>
        </pc:sldMkLst>
        <pc:spChg chg="mod">
          <ac:chgData name="James Montemagno" userId="e0435849-a140-4c07-8047-7cefab9356ed" providerId="ADAL" clId="{B3899132-1D6A-47AD-8B67-040CAED4D33D}" dt="2019-09-20T00:41:02.741" v="1127" actId="20577"/>
          <ac:spMkLst>
            <pc:docMk/>
            <pc:sldMk cId="908440520" sldId="10231"/>
            <ac:spMk id="4" creationId="{340D0C54-3E62-4912-BFA8-2A91DC3F2B54}"/>
          </ac:spMkLst>
        </pc:spChg>
      </pc:sldChg>
      <pc:sldChg chg="addSp modSp modAnim">
        <pc:chgData name="James Montemagno" userId="e0435849-a140-4c07-8047-7cefab9356ed" providerId="ADAL" clId="{B3899132-1D6A-47AD-8B67-040CAED4D33D}" dt="2019-09-20T00:19:36.652" v="1126" actId="20577"/>
        <pc:sldMkLst>
          <pc:docMk/>
          <pc:sldMk cId="1445195255" sldId="10232"/>
        </pc:sldMkLst>
        <pc:spChg chg="mod">
          <ac:chgData name="James Montemagno" userId="e0435849-a140-4c07-8047-7cefab9356ed" providerId="ADAL" clId="{B3899132-1D6A-47AD-8B67-040CAED4D33D}" dt="2019-09-19T22:12:30.028" v="935" actId="20577"/>
          <ac:spMkLst>
            <pc:docMk/>
            <pc:sldMk cId="1445195255" sldId="10232"/>
            <ac:spMk id="3" creationId="{99F46E80-8A3A-4BEC-9584-11F945CD729E}"/>
          </ac:spMkLst>
        </pc:spChg>
        <pc:spChg chg="add mod">
          <ac:chgData name="James Montemagno" userId="e0435849-a140-4c07-8047-7cefab9356ed" providerId="ADAL" clId="{B3899132-1D6A-47AD-8B67-040CAED4D33D}" dt="2019-09-19T22:12:44.330" v="937" actId="1076"/>
          <ac:spMkLst>
            <pc:docMk/>
            <pc:sldMk cId="1445195255" sldId="10232"/>
            <ac:spMk id="4" creationId="{788FD6B4-12F4-498B-A94C-60B6E0E99276}"/>
          </ac:spMkLst>
        </pc:spChg>
        <pc:graphicFrameChg chg="mod">
          <ac:chgData name="James Montemagno" userId="e0435849-a140-4c07-8047-7cefab9356ed" providerId="ADAL" clId="{B3899132-1D6A-47AD-8B67-040CAED4D33D}" dt="2019-09-20T00:19:36.652" v="1126" actId="20577"/>
          <ac:graphicFrameMkLst>
            <pc:docMk/>
            <pc:sldMk cId="1445195255" sldId="10232"/>
            <ac:graphicFrameMk id="5" creationId="{5524B5FA-396D-4D86-B4E0-D2BBB9E1073C}"/>
          </ac:graphicFrameMkLst>
        </pc:graphicFrameChg>
      </pc:sldChg>
      <pc:sldChg chg="addSp modSp">
        <pc:chgData name="James Montemagno" userId="e0435849-a140-4c07-8047-7cefab9356ed" providerId="ADAL" clId="{B3899132-1D6A-47AD-8B67-040CAED4D33D}" dt="2019-09-19T23:57:01.918" v="1061" actId="20577"/>
        <pc:sldMkLst>
          <pc:docMk/>
          <pc:sldMk cId="2598509346" sldId="10532"/>
        </pc:sldMkLst>
        <pc:spChg chg="mod">
          <ac:chgData name="James Montemagno" userId="e0435849-a140-4c07-8047-7cefab9356ed" providerId="ADAL" clId="{B3899132-1D6A-47AD-8B67-040CAED4D33D}" dt="2019-09-19T23:57:01.918" v="1061" actId="20577"/>
          <ac:spMkLst>
            <pc:docMk/>
            <pc:sldMk cId="2598509346" sldId="10532"/>
            <ac:spMk id="3" creationId="{99F46E80-8A3A-4BEC-9584-11F945CD729E}"/>
          </ac:spMkLst>
        </pc:spChg>
        <pc:spChg chg="add mod">
          <ac:chgData name="James Montemagno" userId="e0435849-a140-4c07-8047-7cefab9356ed" providerId="ADAL" clId="{B3899132-1D6A-47AD-8B67-040CAED4D33D}" dt="2019-09-19T22:19:05.111" v="969" actId="1076"/>
          <ac:spMkLst>
            <pc:docMk/>
            <pc:sldMk cId="2598509346" sldId="10532"/>
            <ac:spMk id="4" creationId="{72DDFCCE-E05A-44F2-9389-166143D5A682}"/>
          </ac:spMkLst>
        </pc:spChg>
        <pc:graphicFrameChg chg="mod">
          <ac:chgData name="James Montemagno" userId="e0435849-a140-4c07-8047-7cefab9356ed" providerId="ADAL" clId="{B3899132-1D6A-47AD-8B67-040CAED4D33D}" dt="2019-09-19T22:19:05.111" v="969" actId="1076"/>
          <ac:graphicFrameMkLst>
            <pc:docMk/>
            <pc:sldMk cId="2598509346" sldId="10532"/>
            <ac:graphicFrameMk id="761" creationId="{6BAF7240-78AB-411B-80B9-AE7353288607}"/>
          </ac:graphicFrameMkLst>
        </pc:graphicFrameChg>
      </pc:sldChg>
      <pc:sldChg chg="add mod modShow">
        <pc:chgData name="James Montemagno" userId="e0435849-a140-4c07-8047-7cefab9356ed" providerId="ADAL" clId="{B3899132-1D6A-47AD-8B67-040CAED4D33D}" dt="2019-09-19T22:08:04.085" v="844" actId="729"/>
        <pc:sldMkLst>
          <pc:docMk/>
          <pc:sldMk cId="1101559161" sldId="10533"/>
        </pc:sldMkLst>
      </pc:sldChg>
      <pc:sldChg chg="modSp add del">
        <pc:chgData name="James Montemagno" userId="e0435849-a140-4c07-8047-7cefab9356ed" providerId="ADAL" clId="{B3899132-1D6A-47AD-8B67-040CAED4D33D}" dt="2019-09-19T22:11:37.261" v="847" actId="47"/>
        <pc:sldMkLst>
          <pc:docMk/>
          <pc:sldMk cId="3715564836" sldId="10534"/>
        </pc:sldMkLst>
        <pc:spChg chg="mod">
          <ac:chgData name="James Montemagno" userId="e0435849-a140-4c07-8047-7cefab9356ed" providerId="ADAL" clId="{B3899132-1D6A-47AD-8B67-040CAED4D33D}" dt="2019-09-19T22:11:30.236" v="846" actId="20577"/>
          <ac:spMkLst>
            <pc:docMk/>
            <pc:sldMk cId="3715564836" sldId="10534"/>
            <ac:spMk id="5" creationId="{1CA387C0-F0C9-4675-9CD4-A398BCA3A308}"/>
          </ac:spMkLst>
        </pc:spChg>
      </pc:sldChg>
    </pc:docChg>
  </pc:docChgLst>
  <pc:docChgLst>
    <pc:chgData name="Richard Lander" userId="4c9310c0-3ae2-49b8-bbc5-b2bc3d6e93c7" providerId="ADAL" clId="{58C4B248-1BF7-4D4E-9091-933A190F446B}"/>
    <pc:docChg chg="custSel addSld delSld modSld modSection">
      <pc:chgData name="Richard Lander" userId="4c9310c0-3ae2-49b8-bbc5-b2bc3d6e93c7" providerId="ADAL" clId="{58C4B248-1BF7-4D4E-9091-933A190F446B}" dt="2019-09-20T19:44:09.483" v="782" actId="47"/>
      <pc:docMkLst>
        <pc:docMk/>
      </pc:docMkLst>
      <pc:sldChg chg="del">
        <pc:chgData name="Richard Lander" userId="4c9310c0-3ae2-49b8-bbc5-b2bc3d6e93c7" providerId="ADAL" clId="{58C4B248-1BF7-4D4E-9091-933A190F446B}" dt="2019-09-20T19:44:09.483" v="782" actId="47"/>
        <pc:sldMkLst>
          <pc:docMk/>
          <pc:sldMk cId="180768495" sldId="10228"/>
        </pc:sldMkLst>
      </pc:sldChg>
      <pc:sldChg chg="modSp add modNotesTx">
        <pc:chgData name="Richard Lander" userId="4c9310c0-3ae2-49b8-bbc5-b2bc3d6e93c7" providerId="ADAL" clId="{58C4B248-1BF7-4D4E-9091-933A190F446B}" dt="2019-09-20T19:44:03.188" v="781" actId="20577"/>
        <pc:sldMkLst>
          <pc:docMk/>
          <pc:sldMk cId="3863015092" sldId="10538"/>
        </pc:sldMkLst>
        <pc:spChg chg="mod">
          <ac:chgData name="Richard Lander" userId="4c9310c0-3ae2-49b8-bbc5-b2bc3d6e93c7" providerId="ADAL" clId="{58C4B248-1BF7-4D4E-9091-933A190F446B}" dt="2019-09-20T19:36:53.053" v="12" actId="20577"/>
          <ac:spMkLst>
            <pc:docMk/>
            <pc:sldMk cId="3863015092" sldId="10538"/>
            <ac:spMk id="3" creationId="{99F46E80-8A3A-4BEC-9584-11F945CD729E}"/>
          </ac:spMkLst>
        </pc:spChg>
        <pc:graphicFrameChg chg="mod">
          <ac:chgData name="Richard Lander" userId="4c9310c0-3ae2-49b8-bbc5-b2bc3d6e93c7" providerId="ADAL" clId="{58C4B248-1BF7-4D4E-9091-933A190F446B}" dt="2019-09-20T19:42:08.640" v="495" actId="20577"/>
          <ac:graphicFrameMkLst>
            <pc:docMk/>
            <pc:sldMk cId="3863015092" sldId="10538"/>
            <ac:graphicFrameMk id="5" creationId="{5524B5FA-396D-4D86-B4E0-D2BBB9E1073C}"/>
          </ac:graphicFrameMkLst>
        </pc:graphicFrameChg>
      </pc:sldChg>
    </pc:docChg>
  </pc:docChgLst>
  <pc:docChgLst>
    <pc:chgData name="James Montemagno" userId="S::jamont@microsoft.com::e0435849-a140-4c07-8047-7cefab9356ed" providerId="AD" clId="Web-{25FED413-830E-8F4D-96EA-CF586EA56145}"/>
    <pc:docChg chg="">
      <pc:chgData name="James Montemagno" userId="S::jamont@microsoft.com::e0435849-a140-4c07-8047-7cefab9356ed" providerId="AD" clId="Web-{25FED413-830E-8F4D-96EA-CF586EA56145}" dt="2019-09-20T03:25:29.857" v="0"/>
      <pc:docMkLst>
        <pc:docMk/>
      </pc:docMkLst>
      <pc:sldChg chg="addCm">
        <pc:chgData name="James Montemagno" userId="S::jamont@microsoft.com::e0435849-a140-4c07-8047-7cefab9356ed" providerId="AD" clId="Web-{25FED413-830E-8F4D-96EA-CF586EA56145}" dt="2019-09-20T03:25:29.857" v="0"/>
        <pc:sldMkLst>
          <pc:docMk/>
          <pc:sldMk cId="2890334234" sldId="10536"/>
        </pc:sldMkLst>
      </pc:sldChg>
    </pc:docChg>
  </pc:docChgLst>
  <pc:docChgLst>
    <pc:chgData name="Christos Matskas" userId="S::chmatsk@microsoft.com::2b548a1b-e0ab-49b8-a683-ebd48b4e7142" providerId="AD" clId="Web-{034A177D-47D9-F3F6-D84C-AB20C2CAA65B}"/>
    <pc:docChg chg="">
      <pc:chgData name="Christos Matskas" userId="S::chmatsk@microsoft.com::2b548a1b-e0ab-49b8-a683-ebd48b4e7142" providerId="AD" clId="Web-{034A177D-47D9-F3F6-D84C-AB20C2CAA65B}" dt="2019-09-17T22:46:28.855" v="0"/>
      <pc:docMkLst>
        <pc:docMk/>
      </pc:docMkLst>
      <pc:sldChg chg="addCm">
        <pc:chgData name="Christos Matskas" userId="S::chmatsk@microsoft.com::2b548a1b-e0ab-49b8-a683-ebd48b4e7142" providerId="AD" clId="Web-{034A177D-47D9-F3F6-D84C-AB20C2CAA65B}" dt="2019-09-17T22:46:28.855" v="0"/>
        <pc:sldMkLst>
          <pc:docMk/>
          <pc:sldMk cId="1445195255" sldId="10232"/>
        </pc:sldMkLst>
      </pc:sldChg>
    </pc:docChg>
  </pc:docChgLst>
  <pc:docChgLst>
    <pc:chgData name="Rajen Kishna" userId="cb2617cd-b010-4f29-a12f-c13505cda105" providerId="ADAL" clId="{61BE54A5-81DA-2148-B49B-EE9EB378030A}"/>
    <pc:docChg chg="modSld">
      <pc:chgData name="Rajen Kishna" userId="cb2617cd-b010-4f29-a12f-c13505cda105" providerId="ADAL" clId="{61BE54A5-81DA-2148-B49B-EE9EB378030A}" dt="2019-09-20T02:52:17.547" v="29" actId="20577"/>
      <pc:docMkLst>
        <pc:docMk/>
      </pc:docMkLst>
      <pc:sldChg chg="modSp addCm modCm">
        <pc:chgData name="Rajen Kishna" userId="cb2617cd-b010-4f29-a12f-c13505cda105" providerId="ADAL" clId="{61BE54A5-81DA-2148-B49B-EE9EB378030A}" dt="2019-09-20T02:52:17.547" v="29" actId="20577"/>
        <pc:sldMkLst>
          <pc:docMk/>
          <pc:sldMk cId="632066104" sldId="10534"/>
        </pc:sldMkLst>
        <pc:spChg chg="mod">
          <ac:chgData name="Rajen Kishna" userId="cb2617cd-b010-4f29-a12f-c13505cda105" providerId="ADAL" clId="{61BE54A5-81DA-2148-B49B-EE9EB378030A}" dt="2019-09-20T02:52:17.547" v="29" actId="20577"/>
          <ac:spMkLst>
            <pc:docMk/>
            <pc:sldMk cId="632066104" sldId="10534"/>
            <ac:spMk id="2" creationId="{DB42DEF8-773D-4E3F-B482-1107DBEB9AF4}"/>
          </ac:spMkLst>
        </pc:spChg>
      </pc:sldChg>
    </pc:docChg>
  </pc:docChgLst>
  <pc:docChgLst>
    <pc:chgData name="Beth Massi" userId="bd08b5aa-02b2-43fc-b15c-eeea7517ad71" providerId="ADAL" clId="{9EDD2288-FBFD-4DF8-90C6-B5CB1F93AA3E}"/>
    <pc:docChg chg="undo custSel addSld delSld modSld sldOrd modSection">
      <pc:chgData name="Beth Massi" userId="bd08b5aa-02b2-43fc-b15c-eeea7517ad71" providerId="ADAL" clId="{9EDD2288-FBFD-4DF8-90C6-B5CB1F93AA3E}" dt="2019-09-23T18:39:55.223" v="11241" actId="20577"/>
      <pc:docMkLst>
        <pc:docMk/>
      </pc:docMkLst>
      <pc:sldChg chg="mod modShow modNotesTx">
        <pc:chgData name="Beth Massi" userId="bd08b5aa-02b2-43fc-b15c-eeea7517ad71" providerId="ADAL" clId="{9EDD2288-FBFD-4DF8-90C6-B5CB1F93AA3E}" dt="2019-09-20T17:52:57.421" v="6460" actId="20577"/>
        <pc:sldMkLst>
          <pc:docMk/>
          <pc:sldMk cId="477504486" sldId="257"/>
        </pc:sldMkLst>
      </pc:sldChg>
      <pc:sldChg chg="add modNotesTx">
        <pc:chgData name="Beth Massi" userId="bd08b5aa-02b2-43fc-b15c-eeea7517ad71" providerId="ADAL" clId="{9EDD2288-FBFD-4DF8-90C6-B5CB1F93AA3E}" dt="2019-09-20T18:31:30.219" v="9412" actId="20577"/>
        <pc:sldMkLst>
          <pc:docMk/>
          <pc:sldMk cId="3756406169" sldId="260"/>
        </pc:sldMkLst>
      </pc:sldChg>
      <pc:sldChg chg="del">
        <pc:chgData name="Beth Massi" userId="bd08b5aa-02b2-43fc-b15c-eeea7517ad71" providerId="ADAL" clId="{9EDD2288-FBFD-4DF8-90C6-B5CB1F93AA3E}" dt="2019-09-19T21:31:54.121" v="2448" actId="2696"/>
        <pc:sldMkLst>
          <pc:docMk/>
          <pc:sldMk cId="3869674650" sldId="260"/>
        </pc:sldMkLst>
      </pc:sldChg>
      <pc:sldChg chg="modNotesTx">
        <pc:chgData name="Beth Massi" userId="bd08b5aa-02b2-43fc-b15c-eeea7517ad71" providerId="ADAL" clId="{9EDD2288-FBFD-4DF8-90C6-B5CB1F93AA3E}" dt="2019-09-20T18:19:40.711" v="9166" actId="20577"/>
        <pc:sldMkLst>
          <pc:docMk/>
          <pc:sldMk cId="2859071109" sldId="261"/>
        </pc:sldMkLst>
      </pc:sldChg>
      <pc:sldChg chg="modSp del">
        <pc:chgData name="Beth Massi" userId="bd08b5aa-02b2-43fc-b15c-eeea7517ad71" providerId="ADAL" clId="{9EDD2288-FBFD-4DF8-90C6-B5CB1F93AA3E}" dt="2019-09-23T18:38:33.931" v="11234" actId="47"/>
        <pc:sldMkLst>
          <pc:docMk/>
          <pc:sldMk cId="1507861551" sldId="263"/>
        </pc:sldMkLst>
        <pc:spChg chg="mod">
          <ac:chgData name="Beth Massi" userId="bd08b5aa-02b2-43fc-b15c-eeea7517ad71" providerId="ADAL" clId="{9EDD2288-FBFD-4DF8-90C6-B5CB1F93AA3E}" dt="2019-09-16T15:09:06.047" v="606" actId="207"/>
          <ac:spMkLst>
            <pc:docMk/>
            <pc:sldMk cId="1507861551" sldId="263"/>
            <ac:spMk id="2" creationId="{9854F6B1-9A29-47D2-8AA6-EA9FFD02BA9D}"/>
          </ac:spMkLst>
        </pc:spChg>
      </pc:sldChg>
      <pc:sldChg chg="modSp del">
        <pc:chgData name="Beth Massi" userId="bd08b5aa-02b2-43fc-b15c-eeea7517ad71" providerId="ADAL" clId="{9EDD2288-FBFD-4DF8-90C6-B5CB1F93AA3E}" dt="2019-09-23T18:38:34.909" v="11235" actId="47"/>
        <pc:sldMkLst>
          <pc:docMk/>
          <pc:sldMk cId="1999049022" sldId="264"/>
        </pc:sldMkLst>
        <pc:spChg chg="mod">
          <ac:chgData name="Beth Massi" userId="bd08b5aa-02b2-43fc-b15c-eeea7517ad71" providerId="ADAL" clId="{9EDD2288-FBFD-4DF8-90C6-B5CB1F93AA3E}" dt="2019-09-16T15:06:13.058" v="560" actId="20577"/>
          <ac:spMkLst>
            <pc:docMk/>
            <pc:sldMk cId="1999049022" sldId="264"/>
            <ac:spMk id="2" creationId="{FBC908C2-EACA-4F13-A5C6-6A94416CBF89}"/>
          </ac:spMkLst>
        </pc:spChg>
      </pc:sldChg>
      <pc:sldChg chg="modSp modNotesTx">
        <pc:chgData name="Beth Massi" userId="bd08b5aa-02b2-43fc-b15c-eeea7517ad71" providerId="ADAL" clId="{9EDD2288-FBFD-4DF8-90C6-B5CB1F93AA3E}" dt="2019-09-20T18:08:00.466" v="8365" actId="20577"/>
        <pc:sldMkLst>
          <pc:docMk/>
          <pc:sldMk cId="1242830281" sldId="265"/>
        </pc:sldMkLst>
        <pc:spChg chg="mod">
          <ac:chgData name="Beth Massi" userId="bd08b5aa-02b2-43fc-b15c-eeea7517ad71" providerId="ADAL" clId="{9EDD2288-FBFD-4DF8-90C6-B5CB1F93AA3E}" dt="2019-09-20T00:22:48.701" v="2598" actId="6549"/>
          <ac:spMkLst>
            <pc:docMk/>
            <pc:sldMk cId="1242830281" sldId="265"/>
            <ac:spMk id="3" creationId="{ED96208D-867A-4A19-8EB0-439ACD68A65C}"/>
          </ac:spMkLst>
        </pc:spChg>
        <pc:picChg chg="mod">
          <ac:chgData name="Beth Massi" userId="bd08b5aa-02b2-43fc-b15c-eeea7517ad71" providerId="ADAL" clId="{9EDD2288-FBFD-4DF8-90C6-B5CB1F93AA3E}" dt="2019-09-20T00:23:00.989" v="2599" actId="1076"/>
          <ac:picMkLst>
            <pc:docMk/>
            <pc:sldMk cId="1242830281" sldId="265"/>
            <ac:picMk id="13" creationId="{1E608808-79F9-412E-B447-95A8FE6456C7}"/>
          </ac:picMkLst>
        </pc:picChg>
      </pc:sldChg>
      <pc:sldChg chg="delSp modSp add modNotesTx">
        <pc:chgData name="Beth Massi" userId="bd08b5aa-02b2-43fc-b15c-eeea7517ad71" providerId="ADAL" clId="{9EDD2288-FBFD-4DF8-90C6-B5CB1F93AA3E}" dt="2019-09-20T18:18:06.856" v="9050" actId="20577"/>
        <pc:sldMkLst>
          <pc:docMk/>
          <pc:sldMk cId="1201153778" sldId="1648"/>
        </pc:sldMkLst>
        <pc:spChg chg="mod">
          <ac:chgData name="Beth Massi" userId="bd08b5aa-02b2-43fc-b15c-eeea7517ad71" providerId="ADAL" clId="{9EDD2288-FBFD-4DF8-90C6-B5CB1F93AA3E}" dt="2019-09-12T17:24:49.370" v="85" actId="1036"/>
          <ac:spMkLst>
            <pc:docMk/>
            <pc:sldMk cId="1201153778" sldId="1648"/>
            <ac:spMk id="4" creationId="{00000000-0000-0000-0000-000000000000}"/>
          </ac:spMkLst>
        </pc:spChg>
        <pc:spChg chg="mod">
          <ac:chgData name="Beth Massi" userId="bd08b5aa-02b2-43fc-b15c-eeea7517ad71" providerId="ADAL" clId="{9EDD2288-FBFD-4DF8-90C6-B5CB1F93AA3E}" dt="2019-09-12T17:24:10.628" v="57" actId="207"/>
          <ac:spMkLst>
            <pc:docMk/>
            <pc:sldMk cId="1201153778" sldId="1648"/>
            <ac:spMk id="69" creationId="{F5B1BE00-4E61-4F1B-8078-8AB01015C960}"/>
          </ac:spMkLst>
        </pc:spChg>
        <pc:spChg chg="del">
          <ac:chgData name="Beth Massi" userId="bd08b5aa-02b2-43fc-b15c-eeea7517ad71" providerId="ADAL" clId="{9EDD2288-FBFD-4DF8-90C6-B5CB1F93AA3E}" dt="2019-09-12T17:23:18.026" v="16" actId="478"/>
          <ac:spMkLst>
            <pc:docMk/>
            <pc:sldMk cId="1201153778" sldId="1648"/>
            <ac:spMk id="147" creationId="{399A98D0-5953-432D-827A-F8602F2FA9E6}"/>
          </ac:spMkLst>
        </pc:spChg>
        <pc:spChg chg="del">
          <ac:chgData name="Beth Massi" userId="bd08b5aa-02b2-43fc-b15c-eeea7517ad71" providerId="ADAL" clId="{9EDD2288-FBFD-4DF8-90C6-B5CB1F93AA3E}" dt="2019-09-12T17:23:18.026" v="16" actId="478"/>
          <ac:spMkLst>
            <pc:docMk/>
            <pc:sldMk cId="1201153778" sldId="1648"/>
            <ac:spMk id="148" creationId="{A9D3D738-EA79-4EF8-82C1-08056402096D}"/>
          </ac:spMkLst>
        </pc:spChg>
        <pc:spChg chg="del">
          <ac:chgData name="Beth Massi" userId="bd08b5aa-02b2-43fc-b15c-eeea7517ad71" providerId="ADAL" clId="{9EDD2288-FBFD-4DF8-90C6-B5CB1F93AA3E}" dt="2019-09-12T17:23:18.026" v="16" actId="478"/>
          <ac:spMkLst>
            <pc:docMk/>
            <pc:sldMk cId="1201153778" sldId="1648"/>
            <ac:spMk id="149" creationId="{67BD3FBD-0069-4B56-ABC7-9090BD728FAC}"/>
          </ac:spMkLst>
        </pc:spChg>
        <pc:spChg chg="del">
          <ac:chgData name="Beth Massi" userId="bd08b5aa-02b2-43fc-b15c-eeea7517ad71" providerId="ADAL" clId="{9EDD2288-FBFD-4DF8-90C6-B5CB1F93AA3E}" dt="2019-09-12T17:23:18.026" v="16" actId="478"/>
          <ac:spMkLst>
            <pc:docMk/>
            <pc:sldMk cId="1201153778" sldId="1648"/>
            <ac:spMk id="150" creationId="{1E80DCED-4F87-43C4-BE4D-94ABDDBAE41D}"/>
          </ac:spMkLst>
        </pc:spChg>
        <pc:spChg chg="del">
          <ac:chgData name="Beth Massi" userId="bd08b5aa-02b2-43fc-b15c-eeea7517ad71" providerId="ADAL" clId="{9EDD2288-FBFD-4DF8-90C6-B5CB1F93AA3E}" dt="2019-09-12T17:23:18.026" v="16" actId="478"/>
          <ac:spMkLst>
            <pc:docMk/>
            <pc:sldMk cId="1201153778" sldId="1648"/>
            <ac:spMk id="151" creationId="{5AE94FE9-380D-44D3-BE46-AA74CF86C348}"/>
          </ac:spMkLst>
        </pc:spChg>
        <pc:spChg chg="del">
          <ac:chgData name="Beth Massi" userId="bd08b5aa-02b2-43fc-b15c-eeea7517ad71" providerId="ADAL" clId="{9EDD2288-FBFD-4DF8-90C6-B5CB1F93AA3E}" dt="2019-09-12T17:23:18.026" v="16" actId="478"/>
          <ac:spMkLst>
            <pc:docMk/>
            <pc:sldMk cId="1201153778" sldId="1648"/>
            <ac:spMk id="152" creationId="{CB6DED85-06C5-41B3-8005-792D2C27E2B8}"/>
          </ac:spMkLst>
        </pc:spChg>
        <pc:spChg chg="del">
          <ac:chgData name="Beth Massi" userId="bd08b5aa-02b2-43fc-b15c-eeea7517ad71" providerId="ADAL" clId="{9EDD2288-FBFD-4DF8-90C6-B5CB1F93AA3E}" dt="2019-09-12T17:23:18.026" v="16" actId="478"/>
          <ac:spMkLst>
            <pc:docMk/>
            <pc:sldMk cId="1201153778" sldId="1648"/>
            <ac:spMk id="153" creationId="{91F51D8F-06BE-4DFD-A59D-D96018A7ACA5}"/>
          </ac:spMkLst>
        </pc:spChg>
        <pc:spChg chg="del">
          <ac:chgData name="Beth Massi" userId="bd08b5aa-02b2-43fc-b15c-eeea7517ad71" providerId="ADAL" clId="{9EDD2288-FBFD-4DF8-90C6-B5CB1F93AA3E}" dt="2019-09-12T17:23:18.026" v="16" actId="478"/>
          <ac:spMkLst>
            <pc:docMk/>
            <pc:sldMk cId="1201153778" sldId="1648"/>
            <ac:spMk id="167" creationId="{4CD4B1DE-E8F3-4D99-82B7-65118F39D93B}"/>
          </ac:spMkLst>
        </pc:spChg>
        <pc:spChg chg="mod">
          <ac:chgData name="Beth Massi" userId="bd08b5aa-02b2-43fc-b15c-eeea7517ad71" providerId="ADAL" clId="{9EDD2288-FBFD-4DF8-90C6-B5CB1F93AA3E}" dt="2019-09-12T17:23:33.526" v="52" actId="1035"/>
          <ac:spMkLst>
            <pc:docMk/>
            <pc:sldMk cId="1201153778" sldId="1648"/>
            <ac:spMk id="168" creationId="{25DE4B78-F85D-44B8-B289-E3D65E4FE144}"/>
          </ac:spMkLst>
        </pc:spChg>
        <pc:spChg chg="mod">
          <ac:chgData name="Beth Massi" userId="bd08b5aa-02b2-43fc-b15c-eeea7517ad71" providerId="ADAL" clId="{9EDD2288-FBFD-4DF8-90C6-B5CB1F93AA3E}" dt="2019-09-12T17:23:33.526" v="52" actId="1035"/>
          <ac:spMkLst>
            <pc:docMk/>
            <pc:sldMk cId="1201153778" sldId="1648"/>
            <ac:spMk id="169" creationId="{9483E263-B1CD-4911-B573-EAAC4BD4FAC3}"/>
          </ac:spMkLst>
        </pc:spChg>
        <pc:spChg chg="mod">
          <ac:chgData name="Beth Massi" userId="bd08b5aa-02b2-43fc-b15c-eeea7517ad71" providerId="ADAL" clId="{9EDD2288-FBFD-4DF8-90C6-B5CB1F93AA3E}" dt="2019-09-12T17:23:33.526" v="52" actId="1035"/>
          <ac:spMkLst>
            <pc:docMk/>
            <pc:sldMk cId="1201153778" sldId="1648"/>
            <ac:spMk id="170" creationId="{ACC2C9D9-3B74-415A-93D9-08DF40B6A3AF}"/>
          </ac:spMkLst>
        </pc:spChg>
        <pc:spChg chg="mod">
          <ac:chgData name="Beth Massi" userId="bd08b5aa-02b2-43fc-b15c-eeea7517ad71" providerId="ADAL" clId="{9EDD2288-FBFD-4DF8-90C6-B5CB1F93AA3E}" dt="2019-09-12T17:23:33.526" v="52" actId="1035"/>
          <ac:spMkLst>
            <pc:docMk/>
            <pc:sldMk cId="1201153778" sldId="1648"/>
            <ac:spMk id="171" creationId="{954BEF9B-301D-46C3-8093-BA91C5BBE911}"/>
          </ac:spMkLst>
        </pc:spChg>
        <pc:spChg chg="mod">
          <ac:chgData name="Beth Massi" userId="bd08b5aa-02b2-43fc-b15c-eeea7517ad71" providerId="ADAL" clId="{9EDD2288-FBFD-4DF8-90C6-B5CB1F93AA3E}" dt="2019-09-12T17:23:33.526" v="52" actId="1035"/>
          <ac:spMkLst>
            <pc:docMk/>
            <pc:sldMk cId="1201153778" sldId="1648"/>
            <ac:spMk id="172" creationId="{457546E4-ABC6-4498-BFA2-1E7A23C141A9}"/>
          </ac:spMkLst>
        </pc:spChg>
        <pc:spChg chg="mod">
          <ac:chgData name="Beth Massi" userId="bd08b5aa-02b2-43fc-b15c-eeea7517ad71" providerId="ADAL" clId="{9EDD2288-FBFD-4DF8-90C6-B5CB1F93AA3E}" dt="2019-09-12T17:23:33.526" v="52" actId="1035"/>
          <ac:spMkLst>
            <pc:docMk/>
            <pc:sldMk cId="1201153778" sldId="1648"/>
            <ac:spMk id="173" creationId="{CC2F785D-23A7-4DF0-89D8-F10DBBF2E363}"/>
          </ac:spMkLst>
        </pc:spChg>
        <pc:spChg chg="mod">
          <ac:chgData name="Beth Massi" userId="bd08b5aa-02b2-43fc-b15c-eeea7517ad71" providerId="ADAL" clId="{9EDD2288-FBFD-4DF8-90C6-B5CB1F93AA3E}" dt="2019-09-12T17:23:33.526" v="52" actId="1035"/>
          <ac:spMkLst>
            <pc:docMk/>
            <pc:sldMk cId="1201153778" sldId="1648"/>
            <ac:spMk id="174" creationId="{58238023-BCCA-4B52-A807-F3E9DF64BD13}"/>
          </ac:spMkLst>
        </pc:spChg>
        <pc:spChg chg="mod">
          <ac:chgData name="Beth Massi" userId="bd08b5aa-02b2-43fc-b15c-eeea7517ad71" providerId="ADAL" clId="{9EDD2288-FBFD-4DF8-90C6-B5CB1F93AA3E}" dt="2019-09-12T17:23:33.526" v="52" actId="1035"/>
          <ac:spMkLst>
            <pc:docMk/>
            <pc:sldMk cId="1201153778" sldId="1648"/>
            <ac:spMk id="175" creationId="{97D7FFB3-3FC7-4A53-B094-955902FB6923}"/>
          </ac:spMkLst>
        </pc:spChg>
        <pc:spChg chg="mod">
          <ac:chgData name="Beth Massi" userId="bd08b5aa-02b2-43fc-b15c-eeea7517ad71" providerId="ADAL" clId="{9EDD2288-FBFD-4DF8-90C6-B5CB1F93AA3E}" dt="2019-09-12T17:23:33.526" v="52" actId="1035"/>
          <ac:spMkLst>
            <pc:docMk/>
            <pc:sldMk cId="1201153778" sldId="1648"/>
            <ac:spMk id="176" creationId="{0837D423-7AF4-4614-92AB-DC8F399DFBE1}"/>
          </ac:spMkLst>
        </pc:spChg>
        <pc:spChg chg="mod">
          <ac:chgData name="Beth Massi" userId="bd08b5aa-02b2-43fc-b15c-eeea7517ad71" providerId="ADAL" clId="{9EDD2288-FBFD-4DF8-90C6-B5CB1F93AA3E}" dt="2019-09-12T17:23:33.526" v="52" actId="1035"/>
          <ac:spMkLst>
            <pc:docMk/>
            <pc:sldMk cId="1201153778" sldId="1648"/>
            <ac:spMk id="177" creationId="{B099D8C0-E956-4208-828D-DAD705210546}"/>
          </ac:spMkLst>
        </pc:spChg>
        <pc:spChg chg="mod">
          <ac:chgData name="Beth Massi" userId="bd08b5aa-02b2-43fc-b15c-eeea7517ad71" providerId="ADAL" clId="{9EDD2288-FBFD-4DF8-90C6-B5CB1F93AA3E}" dt="2019-09-12T17:23:33.526" v="52" actId="1035"/>
          <ac:spMkLst>
            <pc:docMk/>
            <pc:sldMk cId="1201153778" sldId="1648"/>
            <ac:spMk id="178" creationId="{AFD15962-1A80-4144-B0D5-C59C5A8435AB}"/>
          </ac:spMkLst>
        </pc:spChg>
        <pc:spChg chg="mod">
          <ac:chgData name="Beth Massi" userId="bd08b5aa-02b2-43fc-b15c-eeea7517ad71" providerId="ADAL" clId="{9EDD2288-FBFD-4DF8-90C6-B5CB1F93AA3E}" dt="2019-09-12T17:23:33.526" v="52" actId="1035"/>
          <ac:spMkLst>
            <pc:docMk/>
            <pc:sldMk cId="1201153778" sldId="1648"/>
            <ac:spMk id="179" creationId="{42623F80-939E-4F46-B14B-D1AE43217871}"/>
          </ac:spMkLst>
        </pc:spChg>
        <pc:spChg chg="mod">
          <ac:chgData name="Beth Massi" userId="bd08b5aa-02b2-43fc-b15c-eeea7517ad71" providerId="ADAL" clId="{9EDD2288-FBFD-4DF8-90C6-B5CB1F93AA3E}" dt="2019-09-12T17:23:33.526" v="52" actId="1035"/>
          <ac:spMkLst>
            <pc:docMk/>
            <pc:sldMk cId="1201153778" sldId="1648"/>
            <ac:spMk id="180" creationId="{1171F467-F872-40DB-8801-107BDF198686}"/>
          </ac:spMkLst>
        </pc:spChg>
        <pc:spChg chg="mod">
          <ac:chgData name="Beth Massi" userId="bd08b5aa-02b2-43fc-b15c-eeea7517ad71" providerId="ADAL" clId="{9EDD2288-FBFD-4DF8-90C6-B5CB1F93AA3E}" dt="2019-09-12T17:23:33.526" v="52" actId="1035"/>
          <ac:spMkLst>
            <pc:docMk/>
            <pc:sldMk cId="1201153778" sldId="1648"/>
            <ac:spMk id="181" creationId="{A2CAE237-3045-4F0B-B5B3-F1FC00507AB4}"/>
          </ac:spMkLst>
        </pc:spChg>
        <pc:spChg chg="mod">
          <ac:chgData name="Beth Massi" userId="bd08b5aa-02b2-43fc-b15c-eeea7517ad71" providerId="ADAL" clId="{9EDD2288-FBFD-4DF8-90C6-B5CB1F93AA3E}" dt="2019-09-12T17:23:33.526" v="52" actId="1035"/>
          <ac:spMkLst>
            <pc:docMk/>
            <pc:sldMk cId="1201153778" sldId="1648"/>
            <ac:spMk id="182" creationId="{0E18AEB4-06FA-4E9C-90C4-076701E6F86C}"/>
          </ac:spMkLst>
        </pc:spChg>
        <pc:spChg chg="mod">
          <ac:chgData name="Beth Massi" userId="bd08b5aa-02b2-43fc-b15c-eeea7517ad71" providerId="ADAL" clId="{9EDD2288-FBFD-4DF8-90C6-B5CB1F93AA3E}" dt="2019-09-12T17:23:33.526" v="52" actId="1035"/>
          <ac:spMkLst>
            <pc:docMk/>
            <pc:sldMk cId="1201153778" sldId="1648"/>
            <ac:spMk id="183" creationId="{7408BAD1-F130-4F95-890A-108D9CC4E8F4}"/>
          </ac:spMkLst>
        </pc:spChg>
        <pc:spChg chg="mod">
          <ac:chgData name="Beth Massi" userId="bd08b5aa-02b2-43fc-b15c-eeea7517ad71" providerId="ADAL" clId="{9EDD2288-FBFD-4DF8-90C6-B5CB1F93AA3E}" dt="2019-09-12T17:23:33.526" v="52" actId="1035"/>
          <ac:spMkLst>
            <pc:docMk/>
            <pc:sldMk cId="1201153778" sldId="1648"/>
            <ac:spMk id="184" creationId="{D18318FD-36A4-424F-A1F5-85381E14AB98}"/>
          </ac:spMkLst>
        </pc:spChg>
        <pc:spChg chg="mod">
          <ac:chgData name="Beth Massi" userId="bd08b5aa-02b2-43fc-b15c-eeea7517ad71" providerId="ADAL" clId="{9EDD2288-FBFD-4DF8-90C6-B5CB1F93AA3E}" dt="2019-09-12T17:23:33.526" v="52" actId="1035"/>
          <ac:spMkLst>
            <pc:docMk/>
            <pc:sldMk cId="1201153778" sldId="1648"/>
            <ac:spMk id="185" creationId="{79C52BE7-4A4D-4E73-A773-E2B20A3D2BA7}"/>
          </ac:spMkLst>
        </pc:spChg>
        <pc:spChg chg="mod">
          <ac:chgData name="Beth Massi" userId="bd08b5aa-02b2-43fc-b15c-eeea7517ad71" providerId="ADAL" clId="{9EDD2288-FBFD-4DF8-90C6-B5CB1F93AA3E}" dt="2019-09-12T17:23:33.526" v="52" actId="1035"/>
          <ac:spMkLst>
            <pc:docMk/>
            <pc:sldMk cId="1201153778" sldId="1648"/>
            <ac:spMk id="186" creationId="{72D1B347-CBE8-4F15-B2B3-FB2571F73F73}"/>
          </ac:spMkLst>
        </pc:spChg>
        <pc:spChg chg="mod">
          <ac:chgData name="Beth Massi" userId="bd08b5aa-02b2-43fc-b15c-eeea7517ad71" providerId="ADAL" clId="{9EDD2288-FBFD-4DF8-90C6-B5CB1F93AA3E}" dt="2019-09-12T17:23:33.526" v="52" actId="1035"/>
          <ac:spMkLst>
            <pc:docMk/>
            <pc:sldMk cId="1201153778" sldId="1648"/>
            <ac:spMk id="187" creationId="{18FE1EB6-33ED-49AE-B122-75CA1A131914}"/>
          </ac:spMkLst>
        </pc:spChg>
        <pc:spChg chg="mod">
          <ac:chgData name="Beth Massi" userId="bd08b5aa-02b2-43fc-b15c-eeea7517ad71" providerId="ADAL" clId="{9EDD2288-FBFD-4DF8-90C6-B5CB1F93AA3E}" dt="2019-09-12T17:23:33.526" v="52" actId="1035"/>
          <ac:spMkLst>
            <pc:docMk/>
            <pc:sldMk cId="1201153778" sldId="1648"/>
            <ac:spMk id="188" creationId="{373C2890-315B-4CDE-93FE-ADCA1F5DD86D}"/>
          </ac:spMkLst>
        </pc:spChg>
        <pc:spChg chg="mod">
          <ac:chgData name="Beth Massi" userId="bd08b5aa-02b2-43fc-b15c-eeea7517ad71" providerId="ADAL" clId="{9EDD2288-FBFD-4DF8-90C6-B5CB1F93AA3E}" dt="2019-09-12T17:23:33.526" v="52" actId="1035"/>
          <ac:spMkLst>
            <pc:docMk/>
            <pc:sldMk cId="1201153778" sldId="1648"/>
            <ac:spMk id="189" creationId="{31F0D69A-FC2C-4F59-847D-21D8723B6B62}"/>
          </ac:spMkLst>
        </pc:spChg>
        <pc:spChg chg="mod">
          <ac:chgData name="Beth Massi" userId="bd08b5aa-02b2-43fc-b15c-eeea7517ad71" providerId="ADAL" clId="{9EDD2288-FBFD-4DF8-90C6-B5CB1F93AA3E}" dt="2019-09-12T17:23:33.526" v="52" actId="1035"/>
          <ac:spMkLst>
            <pc:docMk/>
            <pc:sldMk cId="1201153778" sldId="1648"/>
            <ac:spMk id="190" creationId="{7DF68751-BA9A-4060-9E2A-2E51FAAD2CD1}"/>
          </ac:spMkLst>
        </pc:spChg>
        <pc:spChg chg="mod">
          <ac:chgData name="Beth Massi" userId="bd08b5aa-02b2-43fc-b15c-eeea7517ad71" providerId="ADAL" clId="{9EDD2288-FBFD-4DF8-90C6-B5CB1F93AA3E}" dt="2019-09-12T17:23:33.526" v="52" actId="1035"/>
          <ac:spMkLst>
            <pc:docMk/>
            <pc:sldMk cId="1201153778" sldId="1648"/>
            <ac:spMk id="191" creationId="{F3FA1AFC-A90D-4BE5-B5BA-3D2345DBE893}"/>
          </ac:spMkLst>
        </pc:spChg>
        <pc:spChg chg="mod">
          <ac:chgData name="Beth Massi" userId="bd08b5aa-02b2-43fc-b15c-eeea7517ad71" providerId="ADAL" clId="{9EDD2288-FBFD-4DF8-90C6-B5CB1F93AA3E}" dt="2019-09-12T17:23:33.526" v="52" actId="1035"/>
          <ac:spMkLst>
            <pc:docMk/>
            <pc:sldMk cId="1201153778" sldId="1648"/>
            <ac:spMk id="192" creationId="{67312378-849D-4FEB-8EDE-CA84F137FB26}"/>
          </ac:spMkLst>
        </pc:spChg>
        <pc:spChg chg="mod">
          <ac:chgData name="Beth Massi" userId="bd08b5aa-02b2-43fc-b15c-eeea7517ad71" providerId="ADAL" clId="{9EDD2288-FBFD-4DF8-90C6-B5CB1F93AA3E}" dt="2019-09-12T17:23:33.526" v="52" actId="1035"/>
          <ac:spMkLst>
            <pc:docMk/>
            <pc:sldMk cId="1201153778" sldId="1648"/>
            <ac:spMk id="193" creationId="{0DFEFC01-75BF-4168-B153-18EF7F7E0461}"/>
          </ac:spMkLst>
        </pc:spChg>
        <pc:spChg chg="mod">
          <ac:chgData name="Beth Massi" userId="bd08b5aa-02b2-43fc-b15c-eeea7517ad71" providerId="ADAL" clId="{9EDD2288-FBFD-4DF8-90C6-B5CB1F93AA3E}" dt="2019-09-12T17:23:33.526" v="52" actId="1035"/>
          <ac:spMkLst>
            <pc:docMk/>
            <pc:sldMk cId="1201153778" sldId="1648"/>
            <ac:spMk id="194" creationId="{9E5E99D9-278A-4EE0-B00B-DBE681F54014}"/>
          </ac:spMkLst>
        </pc:spChg>
        <pc:spChg chg="mod">
          <ac:chgData name="Beth Massi" userId="bd08b5aa-02b2-43fc-b15c-eeea7517ad71" providerId="ADAL" clId="{9EDD2288-FBFD-4DF8-90C6-B5CB1F93AA3E}" dt="2019-09-12T17:23:33.526" v="52" actId="1035"/>
          <ac:spMkLst>
            <pc:docMk/>
            <pc:sldMk cId="1201153778" sldId="1648"/>
            <ac:spMk id="195" creationId="{6FC42359-6A46-4C13-9C8D-C556D3E698E7}"/>
          </ac:spMkLst>
        </pc:spChg>
        <pc:spChg chg="mod">
          <ac:chgData name="Beth Massi" userId="bd08b5aa-02b2-43fc-b15c-eeea7517ad71" providerId="ADAL" clId="{9EDD2288-FBFD-4DF8-90C6-B5CB1F93AA3E}" dt="2019-09-12T17:23:33.526" v="52" actId="1035"/>
          <ac:spMkLst>
            <pc:docMk/>
            <pc:sldMk cId="1201153778" sldId="1648"/>
            <ac:spMk id="208" creationId="{1E20559F-96BC-412F-AEA3-79155C13593B}"/>
          </ac:spMkLst>
        </pc:spChg>
        <pc:spChg chg="mod">
          <ac:chgData name="Beth Massi" userId="bd08b5aa-02b2-43fc-b15c-eeea7517ad71" providerId="ADAL" clId="{9EDD2288-FBFD-4DF8-90C6-B5CB1F93AA3E}" dt="2019-09-12T17:23:33.526" v="52" actId="1035"/>
          <ac:spMkLst>
            <pc:docMk/>
            <pc:sldMk cId="1201153778" sldId="1648"/>
            <ac:spMk id="209" creationId="{022B1E0A-321D-4366-B657-41E053631A6C}"/>
          </ac:spMkLst>
        </pc:spChg>
        <pc:spChg chg="mod">
          <ac:chgData name="Beth Massi" userId="bd08b5aa-02b2-43fc-b15c-eeea7517ad71" providerId="ADAL" clId="{9EDD2288-FBFD-4DF8-90C6-B5CB1F93AA3E}" dt="2019-09-12T17:23:33.526" v="52" actId="1035"/>
          <ac:spMkLst>
            <pc:docMk/>
            <pc:sldMk cId="1201153778" sldId="1648"/>
            <ac:spMk id="219" creationId="{A8401C0E-E53B-4E9B-90D9-4731DB5DF0A3}"/>
          </ac:spMkLst>
        </pc:spChg>
        <pc:spChg chg="mod">
          <ac:chgData name="Beth Massi" userId="bd08b5aa-02b2-43fc-b15c-eeea7517ad71" providerId="ADAL" clId="{9EDD2288-FBFD-4DF8-90C6-B5CB1F93AA3E}" dt="2019-09-12T17:23:33.526" v="52" actId="1035"/>
          <ac:spMkLst>
            <pc:docMk/>
            <pc:sldMk cId="1201153778" sldId="1648"/>
            <ac:spMk id="229" creationId="{D2501604-170A-403A-8C9A-213735624D2A}"/>
          </ac:spMkLst>
        </pc:spChg>
        <pc:spChg chg="mod">
          <ac:chgData name="Beth Massi" userId="bd08b5aa-02b2-43fc-b15c-eeea7517ad71" providerId="ADAL" clId="{9EDD2288-FBFD-4DF8-90C6-B5CB1F93AA3E}" dt="2019-09-12T17:23:33.526" v="52" actId="1035"/>
          <ac:spMkLst>
            <pc:docMk/>
            <pc:sldMk cId="1201153778" sldId="1648"/>
            <ac:spMk id="230" creationId="{6E3A483A-3096-4BD2-9F84-70E3D54F5655}"/>
          </ac:spMkLst>
        </pc:spChg>
        <pc:spChg chg="mod">
          <ac:chgData name="Beth Massi" userId="bd08b5aa-02b2-43fc-b15c-eeea7517ad71" providerId="ADAL" clId="{9EDD2288-FBFD-4DF8-90C6-B5CB1F93AA3E}" dt="2019-09-12T17:23:33.526" v="52" actId="1035"/>
          <ac:spMkLst>
            <pc:docMk/>
            <pc:sldMk cId="1201153778" sldId="1648"/>
            <ac:spMk id="231" creationId="{F709F085-9064-4F84-8C45-168A51D9557B}"/>
          </ac:spMkLst>
        </pc:spChg>
        <pc:spChg chg="mod">
          <ac:chgData name="Beth Massi" userId="bd08b5aa-02b2-43fc-b15c-eeea7517ad71" providerId="ADAL" clId="{9EDD2288-FBFD-4DF8-90C6-B5CB1F93AA3E}" dt="2019-09-12T17:23:33.526" v="52" actId="1035"/>
          <ac:spMkLst>
            <pc:docMk/>
            <pc:sldMk cId="1201153778" sldId="1648"/>
            <ac:spMk id="232" creationId="{4682FFF0-F041-4D15-9807-A2B1AD4846A3}"/>
          </ac:spMkLst>
        </pc:spChg>
        <pc:spChg chg="mod">
          <ac:chgData name="Beth Massi" userId="bd08b5aa-02b2-43fc-b15c-eeea7517ad71" providerId="ADAL" clId="{9EDD2288-FBFD-4DF8-90C6-B5CB1F93AA3E}" dt="2019-09-12T17:23:33.526" v="52" actId="1035"/>
          <ac:spMkLst>
            <pc:docMk/>
            <pc:sldMk cId="1201153778" sldId="1648"/>
            <ac:spMk id="233" creationId="{CC6334A8-88CA-4A8E-AD14-82E52852BE3B}"/>
          </ac:spMkLst>
        </pc:spChg>
        <pc:spChg chg="mod">
          <ac:chgData name="Beth Massi" userId="bd08b5aa-02b2-43fc-b15c-eeea7517ad71" providerId="ADAL" clId="{9EDD2288-FBFD-4DF8-90C6-B5CB1F93AA3E}" dt="2019-09-12T17:23:33.526" v="52" actId="1035"/>
          <ac:spMkLst>
            <pc:docMk/>
            <pc:sldMk cId="1201153778" sldId="1648"/>
            <ac:spMk id="234" creationId="{6D12A127-F50F-4979-86EE-8592EA639A1D}"/>
          </ac:spMkLst>
        </pc:spChg>
        <pc:spChg chg="mod">
          <ac:chgData name="Beth Massi" userId="bd08b5aa-02b2-43fc-b15c-eeea7517ad71" providerId="ADAL" clId="{9EDD2288-FBFD-4DF8-90C6-B5CB1F93AA3E}" dt="2019-09-12T17:23:33.526" v="52" actId="1035"/>
          <ac:spMkLst>
            <pc:docMk/>
            <pc:sldMk cId="1201153778" sldId="1648"/>
            <ac:spMk id="235" creationId="{644C172D-B1EF-4D81-944E-874A4E7B196C}"/>
          </ac:spMkLst>
        </pc:spChg>
        <pc:spChg chg="mod">
          <ac:chgData name="Beth Massi" userId="bd08b5aa-02b2-43fc-b15c-eeea7517ad71" providerId="ADAL" clId="{9EDD2288-FBFD-4DF8-90C6-B5CB1F93AA3E}" dt="2019-09-12T17:23:33.526" v="52" actId="1035"/>
          <ac:spMkLst>
            <pc:docMk/>
            <pc:sldMk cId="1201153778" sldId="1648"/>
            <ac:spMk id="236" creationId="{041A3291-FA82-49A7-8E65-808021F9DD4F}"/>
          </ac:spMkLst>
        </pc:spChg>
        <pc:spChg chg="mod">
          <ac:chgData name="Beth Massi" userId="bd08b5aa-02b2-43fc-b15c-eeea7517ad71" providerId="ADAL" clId="{9EDD2288-FBFD-4DF8-90C6-B5CB1F93AA3E}" dt="2019-09-12T17:23:33.526" v="52" actId="1035"/>
          <ac:spMkLst>
            <pc:docMk/>
            <pc:sldMk cId="1201153778" sldId="1648"/>
            <ac:spMk id="237" creationId="{9F74FA47-0E99-4F31-9094-11B46CD8CA0E}"/>
          </ac:spMkLst>
        </pc:spChg>
        <pc:spChg chg="mod">
          <ac:chgData name="Beth Massi" userId="bd08b5aa-02b2-43fc-b15c-eeea7517ad71" providerId="ADAL" clId="{9EDD2288-FBFD-4DF8-90C6-B5CB1F93AA3E}" dt="2019-09-12T17:23:33.526" v="52" actId="1035"/>
          <ac:spMkLst>
            <pc:docMk/>
            <pc:sldMk cId="1201153778" sldId="1648"/>
            <ac:spMk id="238" creationId="{99EB299C-1652-42C5-8636-85BB9EF6DC69}"/>
          </ac:spMkLst>
        </pc:spChg>
        <pc:spChg chg="mod">
          <ac:chgData name="Beth Massi" userId="bd08b5aa-02b2-43fc-b15c-eeea7517ad71" providerId="ADAL" clId="{9EDD2288-FBFD-4DF8-90C6-B5CB1F93AA3E}" dt="2019-09-12T17:23:33.526" v="52" actId="1035"/>
          <ac:spMkLst>
            <pc:docMk/>
            <pc:sldMk cId="1201153778" sldId="1648"/>
            <ac:spMk id="239" creationId="{F121B8BD-C336-4D38-B011-BB183A2C3CC0}"/>
          </ac:spMkLst>
        </pc:spChg>
        <pc:spChg chg="mod">
          <ac:chgData name="Beth Massi" userId="bd08b5aa-02b2-43fc-b15c-eeea7517ad71" providerId="ADAL" clId="{9EDD2288-FBFD-4DF8-90C6-B5CB1F93AA3E}" dt="2019-09-12T17:23:33.526" v="52" actId="1035"/>
          <ac:spMkLst>
            <pc:docMk/>
            <pc:sldMk cId="1201153778" sldId="1648"/>
            <ac:spMk id="240" creationId="{6B1CE161-D728-4358-B6E5-3ADD2396A7B6}"/>
          </ac:spMkLst>
        </pc:spChg>
        <pc:spChg chg="mod">
          <ac:chgData name="Beth Massi" userId="bd08b5aa-02b2-43fc-b15c-eeea7517ad71" providerId="ADAL" clId="{9EDD2288-FBFD-4DF8-90C6-B5CB1F93AA3E}" dt="2019-09-12T17:23:33.526" v="52" actId="1035"/>
          <ac:spMkLst>
            <pc:docMk/>
            <pc:sldMk cId="1201153778" sldId="1648"/>
            <ac:spMk id="241" creationId="{FE92D626-3D30-4DFB-9EE1-E6A0539B0A01}"/>
          </ac:spMkLst>
        </pc:spChg>
        <pc:spChg chg="mod">
          <ac:chgData name="Beth Massi" userId="bd08b5aa-02b2-43fc-b15c-eeea7517ad71" providerId="ADAL" clId="{9EDD2288-FBFD-4DF8-90C6-B5CB1F93AA3E}" dt="2019-09-12T17:23:33.526" v="52" actId="1035"/>
          <ac:spMkLst>
            <pc:docMk/>
            <pc:sldMk cId="1201153778" sldId="1648"/>
            <ac:spMk id="242" creationId="{EE7E58CC-BB2A-48FB-91B1-F3EEFDCB939A}"/>
          </ac:spMkLst>
        </pc:spChg>
        <pc:spChg chg="mod">
          <ac:chgData name="Beth Massi" userId="bd08b5aa-02b2-43fc-b15c-eeea7517ad71" providerId="ADAL" clId="{9EDD2288-FBFD-4DF8-90C6-B5CB1F93AA3E}" dt="2019-09-12T17:23:33.526" v="52" actId="1035"/>
          <ac:spMkLst>
            <pc:docMk/>
            <pc:sldMk cId="1201153778" sldId="1648"/>
            <ac:spMk id="243" creationId="{BAC3380C-41D1-425D-A8BE-CA26AA3B74E6}"/>
          </ac:spMkLst>
        </pc:spChg>
        <pc:spChg chg="mod">
          <ac:chgData name="Beth Massi" userId="bd08b5aa-02b2-43fc-b15c-eeea7517ad71" providerId="ADAL" clId="{9EDD2288-FBFD-4DF8-90C6-B5CB1F93AA3E}" dt="2019-09-12T17:23:33.526" v="52" actId="1035"/>
          <ac:spMkLst>
            <pc:docMk/>
            <pc:sldMk cId="1201153778" sldId="1648"/>
            <ac:spMk id="244" creationId="{48E4D3AC-F4B6-42D2-B78E-8072779F3671}"/>
          </ac:spMkLst>
        </pc:spChg>
        <pc:spChg chg="mod">
          <ac:chgData name="Beth Massi" userId="bd08b5aa-02b2-43fc-b15c-eeea7517ad71" providerId="ADAL" clId="{9EDD2288-FBFD-4DF8-90C6-B5CB1F93AA3E}" dt="2019-09-12T17:23:33.526" v="52" actId="1035"/>
          <ac:spMkLst>
            <pc:docMk/>
            <pc:sldMk cId="1201153778" sldId="1648"/>
            <ac:spMk id="245" creationId="{06F188BF-AF6E-4812-A2E2-A8CBC5B9280E}"/>
          </ac:spMkLst>
        </pc:spChg>
        <pc:spChg chg="mod">
          <ac:chgData name="Beth Massi" userId="bd08b5aa-02b2-43fc-b15c-eeea7517ad71" providerId="ADAL" clId="{9EDD2288-FBFD-4DF8-90C6-B5CB1F93AA3E}" dt="2019-09-12T17:23:33.526" v="52" actId="1035"/>
          <ac:spMkLst>
            <pc:docMk/>
            <pc:sldMk cId="1201153778" sldId="1648"/>
            <ac:spMk id="246" creationId="{B88AFF70-DA6D-43FF-AB7D-9CEDB5C54729}"/>
          </ac:spMkLst>
        </pc:spChg>
        <pc:spChg chg="mod">
          <ac:chgData name="Beth Massi" userId="bd08b5aa-02b2-43fc-b15c-eeea7517ad71" providerId="ADAL" clId="{9EDD2288-FBFD-4DF8-90C6-B5CB1F93AA3E}" dt="2019-09-12T17:23:33.526" v="52" actId="1035"/>
          <ac:spMkLst>
            <pc:docMk/>
            <pc:sldMk cId="1201153778" sldId="1648"/>
            <ac:spMk id="247" creationId="{09BFB76D-7DF7-4159-9B9F-74B3A66092BC}"/>
          </ac:spMkLst>
        </pc:spChg>
        <pc:spChg chg="mod">
          <ac:chgData name="Beth Massi" userId="bd08b5aa-02b2-43fc-b15c-eeea7517ad71" providerId="ADAL" clId="{9EDD2288-FBFD-4DF8-90C6-B5CB1F93AA3E}" dt="2019-09-12T17:23:33.526" v="52" actId="1035"/>
          <ac:spMkLst>
            <pc:docMk/>
            <pc:sldMk cId="1201153778" sldId="1648"/>
            <ac:spMk id="248" creationId="{8882D3F5-7090-4167-9043-5454F0185ED7}"/>
          </ac:spMkLst>
        </pc:spChg>
        <pc:spChg chg="mod">
          <ac:chgData name="Beth Massi" userId="bd08b5aa-02b2-43fc-b15c-eeea7517ad71" providerId="ADAL" clId="{9EDD2288-FBFD-4DF8-90C6-B5CB1F93AA3E}" dt="2019-09-12T17:23:33.526" v="52" actId="1035"/>
          <ac:spMkLst>
            <pc:docMk/>
            <pc:sldMk cId="1201153778" sldId="1648"/>
            <ac:spMk id="249" creationId="{06184793-8321-4A42-AFA8-D97FBB12C4C5}"/>
          </ac:spMkLst>
        </pc:spChg>
        <pc:spChg chg="mod">
          <ac:chgData name="Beth Massi" userId="bd08b5aa-02b2-43fc-b15c-eeea7517ad71" providerId="ADAL" clId="{9EDD2288-FBFD-4DF8-90C6-B5CB1F93AA3E}" dt="2019-09-12T17:23:33.526" v="52" actId="1035"/>
          <ac:spMkLst>
            <pc:docMk/>
            <pc:sldMk cId="1201153778" sldId="1648"/>
            <ac:spMk id="250" creationId="{8C952FB7-130F-45FE-903F-554284DFEDE1}"/>
          </ac:spMkLst>
        </pc:spChg>
        <pc:spChg chg="mod">
          <ac:chgData name="Beth Massi" userId="bd08b5aa-02b2-43fc-b15c-eeea7517ad71" providerId="ADAL" clId="{9EDD2288-FBFD-4DF8-90C6-B5CB1F93AA3E}" dt="2019-09-12T17:23:33.526" v="52" actId="1035"/>
          <ac:spMkLst>
            <pc:docMk/>
            <pc:sldMk cId="1201153778" sldId="1648"/>
            <ac:spMk id="251" creationId="{E079C3F2-BCDE-469E-9C92-60FFEFE3808F}"/>
          </ac:spMkLst>
        </pc:spChg>
        <pc:spChg chg="mod">
          <ac:chgData name="Beth Massi" userId="bd08b5aa-02b2-43fc-b15c-eeea7517ad71" providerId="ADAL" clId="{9EDD2288-FBFD-4DF8-90C6-B5CB1F93AA3E}" dt="2019-09-12T17:23:33.526" v="52" actId="1035"/>
          <ac:spMkLst>
            <pc:docMk/>
            <pc:sldMk cId="1201153778" sldId="1648"/>
            <ac:spMk id="252" creationId="{3F813915-B7FE-4A95-BD23-B319C5B570C3}"/>
          </ac:spMkLst>
        </pc:spChg>
        <pc:spChg chg="mod">
          <ac:chgData name="Beth Massi" userId="bd08b5aa-02b2-43fc-b15c-eeea7517ad71" providerId="ADAL" clId="{9EDD2288-FBFD-4DF8-90C6-B5CB1F93AA3E}" dt="2019-09-12T17:23:33.526" v="52" actId="1035"/>
          <ac:spMkLst>
            <pc:docMk/>
            <pc:sldMk cId="1201153778" sldId="1648"/>
            <ac:spMk id="253" creationId="{A05B78E5-8FA2-46AD-A3E0-C529B352B7B4}"/>
          </ac:spMkLst>
        </pc:spChg>
        <pc:spChg chg="mod">
          <ac:chgData name="Beth Massi" userId="bd08b5aa-02b2-43fc-b15c-eeea7517ad71" providerId="ADAL" clId="{9EDD2288-FBFD-4DF8-90C6-B5CB1F93AA3E}" dt="2019-09-12T17:23:33.526" v="52" actId="1035"/>
          <ac:spMkLst>
            <pc:docMk/>
            <pc:sldMk cId="1201153778" sldId="1648"/>
            <ac:spMk id="254" creationId="{FEF5BB9F-87FB-42E3-859E-7BB6AB1627BD}"/>
          </ac:spMkLst>
        </pc:spChg>
        <pc:spChg chg="mod">
          <ac:chgData name="Beth Massi" userId="bd08b5aa-02b2-43fc-b15c-eeea7517ad71" providerId="ADAL" clId="{9EDD2288-FBFD-4DF8-90C6-B5CB1F93AA3E}" dt="2019-09-12T17:23:33.526" v="52" actId="1035"/>
          <ac:spMkLst>
            <pc:docMk/>
            <pc:sldMk cId="1201153778" sldId="1648"/>
            <ac:spMk id="267" creationId="{004B58FC-F85B-4810-B3F9-3286A37E288D}"/>
          </ac:spMkLst>
        </pc:spChg>
        <pc:spChg chg="mod">
          <ac:chgData name="Beth Massi" userId="bd08b5aa-02b2-43fc-b15c-eeea7517ad71" providerId="ADAL" clId="{9EDD2288-FBFD-4DF8-90C6-B5CB1F93AA3E}" dt="2019-09-12T17:23:33.526" v="52" actId="1035"/>
          <ac:spMkLst>
            <pc:docMk/>
            <pc:sldMk cId="1201153778" sldId="1648"/>
            <ac:spMk id="268" creationId="{5E8697A2-B4C8-42BE-8D3D-4E630D4A8812}"/>
          </ac:spMkLst>
        </pc:spChg>
        <pc:spChg chg="mod">
          <ac:chgData name="Beth Massi" userId="bd08b5aa-02b2-43fc-b15c-eeea7517ad71" providerId="ADAL" clId="{9EDD2288-FBFD-4DF8-90C6-B5CB1F93AA3E}" dt="2019-09-12T17:23:33.526" v="52" actId="1035"/>
          <ac:spMkLst>
            <pc:docMk/>
            <pc:sldMk cId="1201153778" sldId="1648"/>
            <ac:spMk id="269" creationId="{9A9D5FDD-CCD5-4B42-B475-130FAC414CCD}"/>
          </ac:spMkLst>
        </pc:spChg>
        <pc:spChg chg="mod">
          <ac:chgData name="Beth Massi" userId="bd08b5aa-02b2-43fc-b15c-eeea7517ad71" providerId="ADAL" clId="{9EDD2288-FBFD-4DF8-90C6-B5CB1F93AA3E}" dt="2019-09-12T17:23:33.526" v="52" actId="1035"/>
          <ac:spMkLst>
            <pc:docMk/>
            <pc:sldMk cId="1201153778" sldId="1648"/>
            <ac:spMk id="270" creationId="{56D80709-7D30-431F-8077-7EB28206FDC5}"/>
          </ac:spMkLst>
        </pc:spChg>
        <pc:spChg chg="mod">
          <ac:chgData name="Beth Massi" userId="bd08b5aa-02b2-43fc-b15c-eeea7517ad71" providerId="ADAL" clId="{9EDD2288-FBFD-4DF8-90C6-B5CB1F93AA3E}" dt="2019-09-12T17:23:33.526" v="52" actId="1035"/>
          <ac:spMkLst>
            <pc:docMk/>
            <pc:sldMk cId="1201153778" sldId="1648"/>
            <ac:spMk id="271" creationId="{17E1D2BB-CA19-4E29-8C3B-35243B4AB668}"/>
          </ac:spMkLst>
        </pc:spChg>
        <pc:grpChg chg="mod">
          <ac:chgData name="Beth Massi" userId="bd08b5aa-02b2-43fc-b15c-eeea7517ad71" providerId="ADAL" clId="{9EDD2288-FBFD-4DF8-90C6-B5CB1F93AA3E}" dt="2019-09-12T17:23:33.526" v="52" actId="1035"/>
          <ac:grpSpMkLst>
            <pc:docMk/>
            <pc:sldMk cId="1201153778" sldId="1648"/>
            <ac:grpSpMk id="196" creationId="{5ADC4D44-265F-4889-84F4-78EA83F995C0}"/>
          </ac:grpSpMkLst>
        </pc:grpChg>
        <pc:grpChg chg="mod">
          <ac:chgData name="Beth Massi" userId="bd08b5aa-02b2-43fc-b15c-eeea7517ad71" providerId="ADAL" clId="{9EDD2288-FBFD-4DF8-90C6-B5CB1F93AA3E}" dt="2019-09-12T17:23:33.526" v="52" actId="1035"/>
          <ac:grpSpMkLst>
            <pc:docMk/>
            <pc:sldMk cId="1201153778" sldId="1648"/>
            <ac:grpSpMk id="210" creationId="{E3D3ED17-D11F-4438-A50B-C6FCE2B98156}"/>
          </ac:grpSpMkLst>
        </pc:grpChg>
        <pc:grpChg chg="mod">
          <ac:chgData name="Beth Massi" userId="bd08b5aa-02b2-43fc-b15c-eeea7517ad71" providerId="ADAL" clId="{9EDD2288-FBFD-4DF8-90C6-B5CB1F93AA3E}" dt="2019-09-12T17:23:33.526" v="52" actId="1035"/>
          <ac:grpSpMkLst>
            <pc:docMk/>
            <pc:sldMk cId="1201153778" sldId="1648"/>
            <ac:grpSpMk id="213" creationId="{1C117B77-F8C2-47EE-B1CA-DE93861B1ED0}"/>
          </ac:grpSpMkLst>
        </pc:grpChg>
        <pc:grpChg chg="mod">
          <ac:chgData name="Beth Massi" userId="bd08b5aa-02b2-43fc-b15c-eeea7517ad71" providerId="ADAL" clId="{9EDD2288-FBFD-4DF8-90C6-B5CB1F93AA3E}" dt="2019-09-12T17:23:33.526" v="52" actId="1035"/>
          <ac:grpSpMkLst>
            <pc:docMk/>
            <pc:sldMk cId="1201153778" sldId="1648"/>
            <ac:grpSpMk id="216" creationId="{0D55120F-29F3-40FC-B7E3-6A9F35C4A296}"/>
          </ac:grpSpMkLst>
        </pc:grpChg>
        <pc:grpChg chg="mod">
          <ac:chgData name="Beth Massi" userId="bd08b5aa-02b2-43fc-b15c-eeea7517ad71" providerId="ADAL" clId="{9EDD2288-FBFD-4DF8-90C6-B5CB1F93AA3E}" dt="2019-09-12T17:23:33.526" v="52" actId="1035"/>
          <ac:grpSpMkLst>
            <pc:docMk/>
            <pc:sldMk cId="1201153778" sldId="1648"/>
            <ac:grpSpMk id="220" creationId="{70907C3F-7307-4DCC-8929-111EFE5549B5}"/>
          </ac:grpSpMkLst>
        </pc:grpChg>
        <pc:grpChg chg="mod">
          <ac:chgData name="Beth Massi" userId="bd08b5aa-02b2-43fc-b15c-eeea7517ad71" providerId="ADAL" clId="{9EDD2288-FBFD-4DF8-90C6-B5CB1F93AA3E}" dt="2019-09-12T17:23:33.526" v="52" actId="1035"/>
          <ac:grpSpMkLst>
            <pc:docMk/>
            <pc:sldMk cId="1201153778" sldId="1648"/>
            <ac:grpSpMk id="223" creationId="{48B9DCA3-85E6-423F-A78F-2B125273ECFF}"/>
          </ac:grpSpMkLst>
        </pc:grpChg>
        <pc:grpChg chg="mod">
          <ac:chgData name="Beth Massi" userId="bd08b5aa-02b2-43fc-b15c-eeea7517ad71" providerId="ADAL" clId="{9EDD2288-FBFD-4DF8-90C6-B5CB1F93AA3E}" dt="2019-09-12T17:23:33.526" v="52" actId="1035"/>
          <ac:grpSpMkLst>
            <pc:docMk/>
            <pc:sldMk cId="1201153778" sldId="1648"/>
            <ac:grpSpMk id="226" creationId="{A666695D-1225-4FE7-8FCD-C72B9594111C}"/>
          </ac:grpSpMkLst>
        </pc:grpChg>
        <pc:grpChg chg="mod">
          <ac:chgData name="Beth Massi" userId="bd08b5aa-02b2-43fc-b15c-eeea7517ad71" providerId="ADAL" clId="{9EDD2288-FBFD-4DF8-90C6-B5CB1F93AA3E}" dt="2019-09-12T17:23:33.526" v="52" actId="1035"/>
          <ac:grpSpMkLst>
            <pc:docMk/>
            <pc:sldMk cId="1201153778" sldId="1648"/>
            <ac:grpSpMk id="255" creationId="{AA729A33-18EE-4122-BA88-4A25C7F7B6C7}"/>
          </ac:grpSpMkLst>
        </pc:grpChg>
        <pc:grpChg chg="mod">
          <ac:chgData name="Beth Massi" userId="bd08b5aa-02b2-43fc-b15c-eeea7517ad71" providerId="ADAL" clId="{9EDD2288-FBFD-4DF8-90C6-B5CB1F93AA3E}" dt="2019-09-12T17:23:33.526" v="52" actId="1035"/>
          <ac:grpSpMkLst>
            <pc:docMk/>
            <pc:sldMk cId="1201153778" sldId="1648"/>
            <ac:grpSpMk id="258" creationId="{B6DDC14C-001D-446C-AEEB-C25B41E8913F}"/>
          </ac:grpSpMkLst>
        </pc:grpChg>
        <pc:grpChg chg="mod">
          <ac:chgData name="Beth Massi" userId="bd08b5aa-02b2-43fc-b15c-eeea7517ad71" providerId="ADAL" clId="{9EDD2288-FBFD-4DF8-90C6-B5CB1F93AA3E}" dt="2019-09-12T17:23:33.526" v="52" actId="1035"/>
          <ac:grpSpMkLst>
            <pc:docMk/>
            <pc:sldMk cId="1201153778" sldId="1648"/>
            <ac:grpSpMk id="261" creationId="{61DCFCB3-04A2-4FFF-90AA-5AB8E93C0C7D}"/>
          </ac:grpSpMkLst>
        </pc:grpChg>
        <pc:grpChg chg="mod">
          <ac:chgData name="Beth Massi" userId="bd08b5aa-02b2-43fc-b15c-eeea7517ad71" providerId="ADAL" clId="{9EDD2288-FBFD-4DF8-90C6-B5CB1F93AA3E}" dt="2019-09-12T17:23:33.526" v="52" actId="1035"/>
          <ac:grpSpMkLst>
            <pc:docMk/>
            <pc:sldMk cId="1201153778" sldId="1648"/>
            <ac:grpSpMk id="264" creationId="{DB91A177-9FDF-4954-B093-53615998069E}"/>
          </ac:grpSpMkLst>
        </pc:grpChg>
        <pc:grpChg chg="mod">
          <ac:chgData name="Beth Massi" userId="bd08b5aa-02b2-43fc-b15c-eeea7517ad71" providerId="ADAL" clId="{9EDD2288-FBFD-4DF8-90C6-B5CB1F93AA3E}" dt="2019-09-12T17:23:33.526" v="52" actId="1035"/>
          <ac:grpSpMkLst>
            <pc:docMk/>
            <pc:sldMk cId="1201153778" sldId="1648"/>
            <ac:grpSpMk id="272" creationId="{F4BEAC74-2652-4CEF-95AE-DF9B608DC562}"/>
          </ac:grpSpMkLst>
        </pc:grpChg>
        <pc:grpChg chg="mod">
          <ac:chgData name="Beth Massi" userId="bd08b5aa-02b2-43fc-b15c-eeea7517ad71" providerId="ADAL" clId="{9EDD2288-FBFD-4DF8-90C6-B5CB1F93AA3E}" dt="2019-09-12T17:23:33.526" v="52" actId="1035"/>
          <ac:grpSpMkLst>
            <pc:docMk/>
            <pc:sldMk cId="1201153778" sldId="1648"/>
            <ac:grpSpMk id="275" creationId="{325D7906-31D5-4DBA-A255-F0B8ED4FB4DD}"/>
          </ac:grpSpMkLst>
        </pc:grpChg>
        <pc:grpChg chg="mod">
          <ac:chgData name="Beth Massi" userId="bd08b5aa-02b2-43fc-b15c-eeea7517ad71" providerId="ADAL" clId="{9EDD2288-FBFD-4DF8-90C6-B5CB1F93AA3E}" dt="2019-09-12T17:23:33.526" v="52" actId="1035"/>
          <ac:grpSpMkLst>
            <pc:docMk/>
            <pc:sldMk cId="1201153778" sldId="1648"/>
            <ac:grpSpMk id="278" creationId="{F5FAE697-0913-4F91-A088-EE40DB257CD3}"/>
          </ac:grpSpMkLst>
        </pc:grpChg>
        <pc:grpChg chg="mod">
          <ac:chgData name="Beth Massi" userId="bd08b5aa-02b2-43fc-b15c-eeea7517ad71" providerId="ADAL" clId="{9EDD2288-FBFD-4DF8-90C6-B5CB1F93AA3E}" dt="2019-09-12T17:23:33.526" v="52" actId="1035"/>
          <ac:grpSpMkLst>
            <pc:docMk/>
            <pc:sldMk cId="1201153778" sldId="1648"/>
            <ac:grpSpMk id="281" creationId="{2F891B17-7FB4-445C-AF49-E0672BBC9779}"/>
          </ac:grpSpMkLst>
        </pc:grpChg>
        <pc:grpChg chg="mod">
          <ac:chgData name="Beth Massi" userId="bd08b5aa-02b2-43fc-b15c-eeea7517ad71" providerId="ADAL" clId="{9EDD2288-FBFD-4DF8-90C6-B5CB1F93AA3E}" dt="2019-09-12T17:23:33.526" v="52" actId="1035"/>
          <ac:grpSpMkLst>
            <pc:docMk/>
            <pc:sldMk cId="1201153778" sldId="1648"/>
            <ac:grpSpMk id="284" creationId="{002879F6-B43F-4C94-8790-3A8DF7C402BA}"/>
          </ac:grpSpMkLst>
        </pc:grpChg>
        <pc:grpChg chg="mod">
          <ac:chgData name="Beth Massi" userId="bd08b5aa-02b2-43fc-b15c-eeea7517ad71" providerId="ADAL" clId="{9EDD2288-FBFD-4DF8-90C6-B5CB1F93AA3E}" dt="2019-09-12T17:23:33.526" v="52" actId="1035"/>
          <ac:grpSpMkLst>
            <pc:docMk/>
            <pc:sldMk cId="1201153778" sldId="1648"/>
            <ac:grpSpMk id="287" creationId="{8E3A15FC-EBB0-4C42-BB25-4AD681D3B897}"/>
          </ac:grpSpMkLst>
        </pc:grpChg>
        <pc:grpChg chg="mod">
          <ac:chgData name="Beth Massi" userId="bd08b5aa-02b2-43fc-b15c-eeea7517ad71" providerId="ADAL" clId="{9EDD2288-FBFD-4DF8-90C6-B5CB1F93AA3E}" dt="2019-09-12T17:23:33.526" v="52" actId="1035"/>
          <ac:grpSpMkLst>
            <pc:docMk/>
            <pc:sldMk cId="1201153778" sldId="1648"/>
            <ac:grpSpMk id="290" creationId="{058FD61D-B2B6-4516-B942-ED2D64113BF0}"/>
          </ac:grpSpMkLst>
        </pc:grpChg>
        <pc:grpChg chg="mod">
          <ac:chgData name="Beth Massi" userId="bd08b5aa-02b2-43fc-b15c-eeea7517ad71" providerId="ADAL" clId="{9EDD2288-FBFD-4DF8-90C6-B5CB1F93AA3E}" dt="2019-09-12T17:23:33.526" v="52" actId="1035"/>
          <ac:grpSpMkLst>
            <pc:docMk/>
            <pc:sldMk cId="1201153778" sldId="1648"/>
            <ac:grpSpMk id="293" creationId="{9DFB53E4-56CD-4F6B-BD97-01585E41BEC9}"/>
          </ac:grpSpMkLst>
        </pc:grpChg>
        <pc:grpChg chg="mod">
          <ac:chgData name="Beth Massi" userId="bd08b5aa-02b2-43fc-b15c-eeea7517ad71" providerId="ADAL" clId="{9EDD2288-FBFD-4DF8-90C6-B5CB1F93AA3E}" dt="2019-09-12T17:23:33.526" v="52" actId="1035"/>
          <ac:grpSpMkLst>
            <pc:docMk/>
            <pc:sldMk cId="1201153778" sldId="1648"/>
            <ac:grpSpMk id="296" creationId="{21AE794A-2C2E-404F-B547-189085239305}"/>
          </ac:grpSpMkLst>
        </pc:grpChg>
        <pc:grpChg chg="mod">
          <ac:chgData name="Beth Massi" userId="bd08b5aa-02b2-43fc-b15c-eeea7517ad71" providerId="ADAL" clId="{9EDD2288-FBFD-4DF8-90C6-B5CB1F93AA3E}" dt="2019-09-12T17:23:33.526" v="52" actId="1035"/>
          <ac:grpSpMkLst>
            <pc:docMk/>
            <pc:sldMk cId="1201153778" sldId="1648"/>
            <ac:grpSpMk id="299" creationId="{83136664-30DB-4B4D-8A79-AFFE3AB06EC9}"/>
          </ac:grpSpMkLst>
        </pc:grpChg>
        <pc:grpChg chg="mod">
          <ac:chgData name="Beth Massi" userId="bd08b5aa-02b2-43fc-b15c-eeea7517ad71" providerId="ADAL" clId="{9EDD2288-FBFD-4DF8-90C6-B5CB1F93AA3E}" dt="2019-09-12T17:23:33.526" v="52" actId="1035"/>
          <ac:grpSpMkLst>
            <pc:docMk/>
            <pc:sldMk cId="1201153778" sldId="1648"/>
            <ac:grpSpMk id="302" creationId="{8AE42772-0D2D-4FC6-99A7-464E96083639}"/>
          </ac:grpSpMkLst>
        </pc:grpChg>
        <pc:grpChg chg="mod">
          <ac:chgData name="Beth Massi" userId="bd08b5aa-02b2-43fc-b15c-eeea7517ad71" providerId="ADAL" clId="{9EDD2288-FBFD-4DF8-90C6-B5CB1F93AA3E}" dt="2019-09-12T17:23:33.526" v="52" actId="1035"/>
          <ac:grpSpMkLst>
            <pc:docMk/>
            <pc:sldMk cId="1201153778" sldId="1648"/>
            <ac:grpSpMk id="305" creationId="{BD31FBCB-69DC-4F4B-8563-28551B7E674A}"/>
          </ac:grpSpMkLst>
        </pc:grpChg>
        <pc:grpChg chg="mod">
          <ac:chgData name="Beth Massi" userId="bd08b5aa-02b2-43fc-b15c-eeea7517ad71" providerId="ADAL" clId="{9EDD2288-FBFD-4DF8-90C6-B5CB1F93AA3E}" dt="2019-09-12T17:23:33.526" v="52" actId="1035"/>
          <ac:grpSpMkLst>
            <pc:docMk/>
            <pc:sldMk cId="1201153778" sldId="1648"/>
            <ac:grpSpMk id="308" creationId="{DFAF6DEE-F277-47D9-9BB3-3E03FC0453C3}"/>
          </ac:grpSpMkLst>
        </pc:grpChg>
        <pc:grpChg chg="mod">
          <ac:chgData name="Beth Massi" userId="bd08b5aa-02b2-43fc-b15c-eeea7517ad71" providerId="ADAL" clId="{9EDD2288-FBFD-4DF8-90C6-B5CB1F93AA3E}" dt="2019-09-12T17:23:33.526" v="52" actId="1035"/>
          <ac:grpSpMkLst>
            <pc:docMk/>
            <pc:sldMk cId="1201153778" sldId="1648"/>
            <ac:grpSpMk id="311" creationId="{32248E4D-2375-4441-91AA-0B87BEFE0BAE}"/>
          </ac:grpSpMkLst>
        </pc:grpChg>
        <pc:grpChg chg="mod">
          <ac:chgData name="Beth Massi" userId="bd08b5aa-02b2-43fc-b15c-eeea7517ad71" providerId="ADAL" clId="{9EDD2288-FBFD-4DF8-90C6-B5CB1F93AA3E}" dt="2019-09-12T17:23:33.526" v="52" actId="1035"/>
          <ac:grpSpMkLst>
            <pc:docMk/>
            <pc:sldMk cId="1201153778" sldId="1648"/>
            <ac:grpSpMk id="314" creationId="{B0BD9D95-1851-4F46-A0D7-3AC5AEF76B0C}"/>
          </ac:grpSpMkLst>
        </pc:grpChg>
        <pc:grpChg chg="mod">
          <ac:chgData name="Beth Massi" userId="bd08b5aa-02b2-43fc-b15c-eeea7517ad71" providerId="ADAL" clId="{9EDD2288-FBFD-4DF8-90C6-B5CB1F93AA3E}" dt="2019-09-12T17:23:33.526" v="52" actId="1035"/>
          <ac:grpSpMkLst>
            <pc:docMk/>
            <pc:sldMk cId="1201153778" sldId="1648"/>
            <ac:grpSpMk id="317" creationId="{8DEF8048-254E-45F1-9DC0-7B71762842AE}"/>
          </ac:grpSpMkLst>
        </pc:grpChg>
        <pc:grpChg chg="mod">
          <ac:chgData name="Beth Massi" userId="bd08b5aa-02b2-43fc-b15c-eeea7517ad71" providerId="ADAL" clId="{9EDD2288-FBFD-4DF8-90C6-B5CB1F93AA3E}" dt="2019-09-12T17:23:33.526" v="52" actId="1035"/>
          <ac:grpSpMkLst>
            <pc:docMk/>
            <pc:sldMk cId="1201153778" sldId="1648"/>
            <ac:grpSpMk id="320" creationId="{B53A7DF0-AE72-4460-8936-DC716FD9CECB}"/>
          </ac:grpSpMkLst>
        </pc:grpChg>
        <pc:grpChg chg="mod">
          <ac:chgData name="Beth Massi" userId="bd08b5aa-02b2-43fc-b15c-eeea7517ad71" providerId="ADAL" clId="{9EDD2288-FBFD-4DF8-90C6-B5CB1F93AA3E}" dt="2019-09-12T17:23:33.526" v="52" actId="1035"/>
          <ac:grpSpMkLst>
            <pc:docMk/>
            <pc:sldMk cId="1201153778" sldId="1648"/>
            <ac:grpSpMk id="323" creationId="{A0E16364-942E-4C52-B888-B5D05677F1ED}"/>
          </ac:grpSpMkLst>
        </pc:grpChg>
        <pc:grpChg chg="mod">
          <ac:chgData name="Beth Massi" userId="bd08b5aa-02b2-43fc-b15c-eeea7517ad71" providerId="ADAL" clId="{9EDD2288-FBFD-4DF8-90C6-B5CB1F93AA3E}" dt="2019-09-12T17:23:33.526" v="52" actId="1035"/>
          <ac:grpSpMkLst>
            <pc:docMk/>
            <pc:sldMk cId="1201153778" sldId="1648"/>
            <ac:grpSpMk id="335" creationId="{99C2D99A-3754-41D6-8613-4D0BB16BEB74}"/>
          </ac:grpSpMkLst>
        </pc:grpChg>
        <pc:grpChg chg="mod">
          <ac:chgData name="Beth Massi" userId="bd08b5aa-02b2-43fc-b15c-eeea7517ad71" providerId="ADAL" clId="{9EDD2288-FBFD-4DF8-90C6-B5CB1F93AA3E}" dt="2019-09-12T17:23:33.526" v="52" actId="1035"/>
          <ac:grpSpMkLst>
            <pc:docMk/>
            <pc:sldMk cId="1201153778" sldId="1648"/>
            <ac:grpSpMk id="347" creationId="{9C2F9097-7351-4732-BD34-6812935A9721}"/>
          </ac:grpSpMkLst>
        </pc:grpChg>
        <pc:grpChg chg="mod">
          <ac:chgData name="Beth Massi" userId="bd08b5aa-02b2-43fc-b15c-eeea7517ad71" providerId="ADAL" clId="{9EDD2288-FBFD-4DF8-90C6-B5CB1F93AA3E}" dt="2019-09-12T17:23:33.526" v="52" actId="1035"/>
          <ac:grpSpMkLst>
            <pc:docMk/>
            <pc:sldMk cId="1201153778" sldId="1648"/>
            <ac:grpSpMk id="359" creationId="{C6673AEB-73C4-4374-B7C2-98723E5B2DAE}"/>
          </ac:grpSpMkLst>
        </pc:grpChg>
        <pc:grpChg chg="del">
          <ac:chgData name="Beth Massi" userId="bd08b5aa-02b2-43fc-b15c-eeea7517ad71" providerId="ADAL" clId="{9EDD2288-FBFD-4DF8-90C6-B5CB1F93AA3E}" dt="2019-09-12T17:23:18.026" v="16" actId="478"/>
          <ac:grpSpMkLst>
            <pc:docMk/>
            <pc:sldMk cId="1201153778" sldId="1648"/>
            <ac:grpSpMk id="371" creationId="{463CF523-3478-4261-9FD5-A721F9676F82}"/>
          </ac:grpSpMkLst>
        </pc:grpChg>
        <pc:grpChg chg="del">
          <ac:chgData name="Beth Massi" userId="bd08b5aa-02b2-43fc-b15c-eeea7517ad71" providerId="ADAL" clId="{9EDD2288-FBFD-4DF8-90C6-B5CB1F93AA3E}" dt="2019-09-12T17:23:18.026" v="16" actId="478"/>
          <ac:grpSpMkLst>
            <pc:docMk/>
            <pc:sldMk cId="1201153778" sldId="1648"/>
            <ac:grpSpMk id="384" creationId="{8F5AC916-7C27-497C-8DF5-4C48E7888A85}"/>
          </ac:grpSpMkLst>
        </pc:grpChg>
        <pc:cxnChg chg="del">
          <ac:chgData name="Beth Massi" userId="bd08b5aa-02b2-43fc-b15c-eeea7517ad71" providerId="ADAL" clId="{9EDD2288-FBFD-4DF8-90C6-B5CB1F93AA3E}" dt="2019-09-12T17:23:19.450" v="17" actId="478"/>
          <ac:cxnSpMkLst>
            <pc:docMk/>
            <pc:sldMk cId="1201153778" sldId="1648"/>
            <ac:cxnSpMk id="47" creationId="{F6A9E656-52EE-4EFC-8E4A-E09C422CD120}"/>
          </ac:cxnSpMkLst>
        </pc:cxnChg>
      </pc:sldChg>
      <pc:sldChg chg="addSp delSp modSp delAnim modAnim modNotesTx">
        <pc:chgData name="Beth Massi" userId="bd08b5aa-02b2-43fc-b15c-eeea7517ad71" providerId="ADAL" clId="{9EDD2288-FBFD-4DF8-90C6-B5CB1F93AA3E}" dt="2019-09-20T18:13:37.473" v="8799" actId="20577"/>
        <pc:sldMkLst>
          <pc:docMk/>
          <pc:sldMk cId="2905816638" sldId="1932"/>
        </pc:sldMkLst>
        <pc:spChg chg="add del">
          <ac:chgData name="Beth Massi" userId="bd08b5aa-02b2-43fc-b15c-eeea7517ad71" providerId="ADAL" clId="{9EDD2288-FBFD-4DF8-90C6-B5CB1F93AA3E}" dt="2019-09-16T22:25:26.650" v="654" actId="478"/>
          <ac:spMkLst>
            <pc:docMk/>
            <pc:sldMk cId="2905816638" sldId="1932"/>
            <ac:spMk id="4" creationId="{F38D0C8F-CBFA-46AF-8762-07C15FDDDC14}"/>
          </ac:spMkLst>
        </pc:spChg>
        <pc:spChg chg="add del">
          <ac:chgData name="Beth Massi" userId="bd08b5aa-02b2-43fc-b15c-eeea7517ad71" providerId="ADAL" clId="{9EDD2288-FBFD-4DF8-90C6-B5CB1F93AA3E}" dt="2019-09-16T22:25:40.072" v="656"/>
          <ac:spMkLst>
            <pc:docMk/>
            <pc:sldMk cId="2905816638" sldId="1932"/>
            <ac:spMk id="7" creationId="{54CADD69-AF82-499C-9946-32B311EE287D}"/>
          </ac:spMkLst>
        </pc:spChg>
        <pc:picChg chg="del">
          <ac:chgData name="Beth Massi" userId="bd08b5aa-02b2-43fc-b15c-eeea7517ad71" providerId="ADAL" clId="{9EDD2288-FBFD-4DF8-90C6-B5CB1F93AA3E}" dt="2019-09-16T22:28:08.179" v="666" actId="478"/>
          <ac:picMkLst>
            <pc:docMk/>
            <pc:sldMk cId="2905816638" sldId="1932"/>
            <ac:picMk id="6" creationId="{FF32C1D1-31E8-4212-AFAC-F8DC6C271AD2}"/>
          </ac:picMkLst>
        </pc:picChg>
        <pc:picChg chg="add mod">
          <ac:chgData name="Beth Massi" userId="bd08b5aa-02b2-43fc-b15c-eeea7517ad71" providerId="ADAL" clId="{9EDD2288-FBFD-4DF8-90C6-B5CB1F93AA3E}" dt="2019-09-16T22:26:40.688" v="660" actId="1076"/>
          <ac:picMkLst>
            <pc:docMk/>
            <pc:sldMk cId="2905816638" sldId="1932"/>
            <ac:picMk id="9" creationId="{119C166C-08F3-4707-882F-D220B27AEA84}"/>
          </ac:picMkLst>
        </pc:picChg>
        <pc:picChg chg="add mod">
          <ac:chgData name="Beth Massi" userId="bd08b5aa-02b2-43fc-b15c-eeea7517ad71" providerId="ADAL" clId="{9EDD2288-FBFD-4DF8-90C6-B5CB1F93AA3E}" dt="2019-09-16T22:28:19.427" v="673" actId="1076"/>
          <ac:picMkLst>
            <pc:docMk/>
            <pc:sldMk cId="2905816638" sldId="1932"/>
            <ac:picMk id="12" creationId="{23EAC789-90E9-42B6-9A72-108E2E9C99B4}"/>
          </ac:picMkLst>
        </pc:picChg>
        <pc:picChg chg="del">
          <ac:chgData name="Beth Massi" userId="bd08b5aa-02b2-43fc-b15c-eeea7517ad71" providerId="ADAL" clId="{9EDD2288-FBFD-4DF8-90C6-B5CB1F93AA3E}" dt="2019-09-16T22:25:23.116" v="652" actId="478"/>
          <ac:picMkLst>
            <pc:docMk/>
            <pc:sldMk cId="2905816638" sldId="1932"/>
            <ac:picMk id="21" creationId="{73843D74-2877-43CF-AA4A-8D48D5B9B25E}"/>
          </ac:picMkLst>
        </pc:picChg>
        <pc:picChg chg="add mod">
          <ac:chgData name="Beth Massi" userId="bd08b5aa-02b2-43fc-b15c-eeea7517ad71" providerId="ADAL" clId="{9EDD2288-FBFD-4DF8-90C6-B5CB1F93AA3E}" dt="2019-09-16T22:13:42.750" v="651" actId="1076"/>
          <ac:picMkLst>
            <pc:docMk/>
            <pc:sldMk cId="2905816638" sldId="1932"/>
            <ac:picMk id="28" creationId="{E81773EF-DDB4-4BBA-B911-F613E9799E39}"/>
          </ac:picMkLst>
        </pc:picChg>
        <pc:picChg chg="add mod">
          <ac:chgData name="Beth Massi" userId="bd08b5aa-02b2-43fc-b15c-eeea7517ad71" providerId="ADAL" clId="{9EDD2288-FBFD-4DF8-90C6-B5CB1F93AA3E}" dt="2019-09-16T22:13:32.697" v="645" actId="1076"/>
          <ac:picMkLst>
            <pc:docMk/>
            <pc:sldMk cId="2905816638" sldId="1932"/>
            <ac:picMk id="29" creationId="{A30C1C2E-761C-40CB-A87C-41D881151EA5}"/>
          </ac:picMkLst>
        </pc:picChg>
        <pc:picChg chg="add mod">
          <ac:chgData name="Beth Massi" userId="bd08b5aa-02b2-43fc-b15c-eeea7517ad71" providerId="ADAL" clId="{9EDD2288-FBFD-4DF8-90C6-B5CB1F93AA3E}" dt="2019-09-16T22:13:38.855" v="650" actId="1076"/>
          <ac:picMkLst>
            <pc:docMk/>
            <pc:sldMk cId="2905816638" sldId="1932"/>
            <ac:picMk id="30" creationId="{993260CB-B93B-4C90-9DDB-8330CCC5AD39}"/>
          </ac:picMkLst>
        </pc:picChg>
        <pc:picChg chg="del">
          <ac:chgData name="Beth Massi" userId="bd08b5aa-02b2-43fc-b15c-eeea7517ad71" providerId="ADAL" clId="{9EDD2288-FBFD-4DF8-90C6-B5CB1F93AA3E}" dt="2019-09-16T22:13:30.498" v="644" actId="478"/>
          <ac:picMkLst>
            <pc:docMk/>
            <pc:sldMk cId="2905816638" sldId="1932"/>
            <ac:picMk id="43" creationId="{39217F0C-A0E8-420F-8FBF-DC8C0CB38454}"/>
          </ac:picMkLst>
        </pc:picChg>
        <pc:picChg chg="del">
          <ac:chgData name="Beth Massi" userId="bd08b5aa-02b2-43fc-b15c-eeea7517ad71" providerId="ADAL" clId="{9EDD2288-FBFD-4DF8-90C6-B5CB1F93AA3E}" dt="2019-09-16T22:13:34.877" v="647" actId="478"/>
          <ac:picMkLst>
            <pc:docMk/>
            <pc:sldMk cId="2905816638" sldId="1932"/>
            <ac:picMk id="56" creationId="{2E081C4F-FB6C-41C9-8438-C01ADD47E19D}"/>
          </ac:picMkLst>
        </pc:picChg>
        <pc:picChg chg="del">
          <ac:chgData name="Beth Massi" userId="bd08b5aa-02b2-43fc-b15c-eeea7517ad71" providerId="ADAL" clId="{9EDD2288-FBFD-4DF8-90C6-B5CB1F93AA3E}" dt="2019-09-16T22:13:36.807" v="649" actId="478"/>
          <ac:picMkLst>
            <pc:docMk/>
            <pc:sldMk cId="2905816638" sldId="1932"/>
            <ac:picMk id="57" creationId="{18E459E6-1670-46A1-8846-24DF881709EB}"/>
          </ac:picMkLst>
        </pc:picChg>
      </pc:sldChg>
      <pc:sldChg chg="modNotesTx">
        <pc:chgData name="Beth Massi" userId="bd08b5aa-02b2-43fc-b15c-eeea7517ad71" providerId="ADAL" clId="{9EDD2288-FBFD-4DF8-90C6-B5CB1F93AA3E}" dt="2019-09-20T17:53:59.836" v="6501" actId="20577"/>
        <pc:sldMkLst>
          <pc:docMk/>
          <pc:sldMk cId="2262534760" sldId="10178"/>
        </pc:sldMkLst>
      </pc:sldChg>
      <pc:sldChg chg="addSp delSp modSp modAnim modNotesTx">
        <pc:chgData name="Beth Massi" userId="bd08b5aa-02b2-43fc-b15c-eeea7517ad71" providerId="ADAL" clId="{9EDD2288-FBFD-4DF8-90C6-B5CB1F93AA3E}" dt="2019-09-20T17:58:00.703" v="7128" actId="20577"/>
        <pc:sldMkLst>
          <pc:docMk/>
          <pc:sldMk cId="2743313159" sldId="10179"/>
        </pc:sldMkLst>
        <pc:spChg chg="mod">
          <ac:chgData name="Beth Massi" userId="bd08b5aa-02b2-43fc-b15c-eeea7517ad71" providerId="ADAL" clId="{9EDD2288-FBFD-4DF8-90C6-B5CB1F93AA3E}" dt="2019-09-17T20:02:26.353" v="1789" actId="164"/>
          <ac:spMkLst>
            <pc:docMk/>
            <pc:sldMk cId="2743313159" sldId="10179"/>
            <ac:spMk id="3" creationId="{7FDD315D-563A-444E-932C-63AEEF5785D3}"/>
          </ac:spMkLst>
        </pc:spChg>
        <pc:spChg chg="del">
          <ac:chgData name="Beth Massi" userId="bd08b5aa-02b2-43fc-b15c-eeea7517ad71" providerId="ADAL" clId="{9EDD2288-FBFD-4DF8-90C6-B5CB1F93AA3E}" dt="2019-09-16T23:59:17.191" v="1067" actId="21"/>
          <ac:spMkLst>
            <pc:docMk/>
            <pc:sldMk cId="2743313159" sldId="10179"/>
            <ac:spMk id="4" creationId="{F32DE5ED-096C-4284-A38D-7111FA3E9BA6}"/>
          </ac:spMkLst>
        </pc:spChg>
        <pc:spChg chg="mod">
          <ac:chgData name="Beth Massi" userId="bd08b5aa-02b2-43fc-b15c-eeea7517ad71" providerId="ADAL" clId="{9EDD2288-FBFD-4DF8-90C6-B5CB1F93AA3E}" dt="2019-09-20T06:26:43.519" v="3749" actId="20577"/>
          <ac:spMkLst>
            <pc:docMk/>
            <pc:sldMk cId="2743313159" sldId="10179"/>
            <ac:spMk id="5" creationId="{820A2547-7A14-4CEA-8338-989DA851CBE5}"/>
          </ac:spMkLst>
        </pc:spChg>
        <pc:spChg chg="mod">
          <ac:chgData name="Beth Massi" userId="bd08b5aa-02b2-43fc-b15c-eeea7517ad71" providerId="ADAL" clId="{9EDD2288-FBFD-4DF8-90C6-B5CB1F93AA3E}" dt="2019-09-20T06:26:57.700" v="3759" actId="20577"/>
          <ac:spMkLst>
            <pc:docMk/>
            <pc:sldMk cId="2743313159" sldId="10179"/>
            <ac:spMk id="6" creationId="{1B7A4692-19C9-4843-B190-67DA48D0BAF7}"/>
          </ac:spMkLst>
        </pc:spChg>
        <pc:spChg chg="del">
          <ac:chgData name="Beth Massi" userId="bd08b5aa-02b2-43fc-b15c-eeea7517ad71" providerId="ADAL" clId="{9EDD2288-FBFD-4DF8-90C6-B5CB1F93AA3E}" dt="2019-09-16T23:59:17.191" v="1067" actId="21"/>
          <ac:spMkLst>
            <pc:docMk/>
            <pc:sldMk cId="2743313159" sldId="10179"/>
            <ac:spMk id="7" creationId="{5AF730F3-627E-4BD5-8A44-0874E16191EF}"/>
          </ac:spMkLst>
        </pc:spChg>
        <pc:spChg chg="mod">
          <ac:chgData name="Beth Massi" userId="bd08b5aa-02b2-43fc-b15c-eeea7517ad71" providerId="ADAL" clId="{9EDD2288-FBFD-4DF8-90C6-B5CB1F93AA3E}" dt="2019-09-17T20:02:33.617" v="1790" actId="164"/>
          <ac:spMkLst>
            <pc:docMk/>
            <pc:sldMk cId="2743313159" sldId="10179"/>
            <ac:spMk id="8" creationId="{397191AF-C498-4978-99D0-4D86F4340C38}"/>
          </ac:spMkLst>
        </pc:spChg>
        <pc:spChg chg="del">
          <ac:chgData name="Beth Massi" userId="bd08b5aa-02b2-43fc-b15c-eeea7517ad71" providerId="ADAL" clId="{9EDD2288-FBFD-4DF8-90C6-B5CB1F93AA3E}" dt="2019-09-16T23:59:27.502" v="1127" actId="478"/>
          <ac:spMkLst>
            <pc:docMk/>
            <pc:sldMk cId="2743313159" sldId="10179"/>
            <ac:spMk id="9" creationId="{EEB769C5-0BFF-4144-BD45-4422DC2B0661}"/>
          </ac:spMkLst>
        </pc:spChg>
        <pc:spChg chg="del">
          <ac:chgData name="Beth Massi" userId="bd08b5aa-02b2-43fc-b15c-eeea7517ad71" providerId="ADAL" clId="{9EDD2288-FBFD-4DF8-90C6-B5CB1F93AA3E}" dt="2019-09-16T23:59:17.191" v="1067" actId="21"/>
          <ac:spMkLst>
            <pc:docMk/>
            <pc:sldMk cId="2743313159" sldId="10179"/>
            <ac:spMk id="10" creationId="{321A8D08-8E2E-4EF0-9D41-D790DC5E800C}"/>
          </ac:spMkLst>
        </pc:spChg>
        <pc:spChg chg="add del mod">
          <ac:chgData name="Beth Massi" userId="bd08b5aa-02b2-43fc-b15c-eeea7517ad71" providerId="ADAL" clId="{9EDD2288-FBFD-4DF8-90C6-B5CB1F93AA3E}" dt="2019-09-17T20:03:42.364" v="1801" actId="478"/>
          <ac:spMkLst>
            <pc:docMk/>
            <pc:sldMk cId="2743313159" sldId="10179"/>
            <ac:spMk id="11" creationId="{782737AA-9EE5-45D1-B059-E554A568C296}"/>
          </ac:spMkLst>
        </pc:spChg>
        <pc:spChg chg="del mod">
          <ac:chgData name="Beth Massi" userId="bd08b5aa-02b2-43fc-b15c-eeea7517ad71" providerId="ADAL" clId="{9EDD2288-FBFD-4DF8-90C6-B5CB1F93AA3E}" dt="2019-09-16T23:59:17.191" v="1067" actId="21"/>
          <ac:spMkLst>
            <pc:docMk/>
            <pc:sldMk cId="2743313159" sldId="10179"/>
            <ac:spMk id="12" creationId="{FC64D8A9-56B8-4490-9568-29889CF5B846}"/>
          </ac:spMkLst>
        </pc:spChg>
        <pc:spChg chg="add mod">
          <ac:chgData name="Beth Massi" userId="bd08b5aa-02b2-43fc-b15c-eeea7517ad71" providerId="ADAL" clId="{9EDD2288-FBFD-4DF8-90C6-B5CB1F93AA3E}" dt="2019-09-17T20:02:33.617" v="1790" actId="164"/>
          <ac:spMkLst>
            <pc:docMk/>
            <pc:sldMk cId="2743313159" sldId="10179"/>
            <ac:spMk id="14" creationId="{29BA0300-81FA-464C-A69D-4C455D6E8B15}"/>
          </ac:spMkLst>
        </pc:spChg>
        <pc:spChg chg="add mod">
          <ac:chgData name="Beth Massi" userId="bd08b5aa-02b2-43fc-b15c-eeea7517ad71" providerId="ADAL" clId="{9EDD2288-FBFD-4DF8-90C6-B5CB1F93AA3E}" dt="2019-09-17T20:02:33.617" v="1790" actId="164"/>
          <ac:spMkLst>
            <pc:docMk/>
            <pc:sldMk cId="2743313159" sldId="10179"/>
            <ac:spMk id="15" creationId="{3AB466EF-6774-49C5-A847-F3339F1694B3}"/>
          </ac:spMkLst>
        </pc:spChg>
        <pc:spChg chg="add mod">
          <ac:chgData name="Beth Massi" userId="bd08b5aa-02b2-43fc-b15c-eeea7517ad71" providerId="ADAL" clId="{9EDD2288-FBFD-4DF8-90C6-B5CB1F93AA3E}" dt="2019-09-17T20:02:40.170" v="1791" actId="164"/>
          <ac:spMkLst>
            <pc:docMk/>
            <pc:sldMk cId="2743313159" sldId="10179"/>
            <ac:spMk id="16" creationId="{18A2B5E0-DC69-4568-819A-8343DEE07AB9}"/>
          </ac:spMkLst>
        </pc:spChg>
        <pc:spChg chg="add mod">
          <ac:chgData name="Beth Massi" userId="bd08b5aa-02b2-43fc-b15c-eeea7517ad71" providerId="ADAL" clId="{9EDD2288-FBFD-4DF8-90C6-B5CB1F93AA3E}" dt="2019-09-16T23:59:38.706" v="1226" actId="1038"/>
          <ac:spMkLst>
            <pc:docMk/>
            <pc:sldMk cId="2743313159" sldId="10179"/>
            <ac:spMk id="17" creationId="{38220672-E72E-40DF-BEB9-ABD06D0DDACD}"/>
          </ac:spMkLst>
        </pc:spChg>
        <pc:spChg chg="add mod">
          <ac:chgData name="Beth Massi" userId="bd08b5aa-02b2-43fc-b15c-eeea7517ad71" providerId="ADAL" clId="{9EDD2288-FBFD-4DF8-90C6-B5CB1F93AA3E}" dt="2019-09-17T20:02:40.170" v="1791" actId="164"/>
          <ac:spMkLst>
            <pc:docMk/>
            <pc:sldMk cId="2743313159" sldId="10179"/>
            <ac:spMk id="18" creationId="{12D8DB6D-5805-4C13-8ED4-D3A2B85E2D56}"/>
          </ac:spMkLst>
        </pc:spChg>
        <pc:spChg chg="add mod">
          <ac:chgData name="Beth Massi" userId="bd08b5aa-02b2-43fc-b15c-eeea7517ad71" providerId="ADAL" clId="{9EDD2288-FBFD-4DF8-90C6-B5CB1F93AA3E}" dt="2019-09-17T20:02:40.170" v="1791" actId="164"/>
          <ac:spMkLst>
            <pc:docMk/>
            <pc:sldMk cId="2743313159" sldId="10179"/>
            <ac:spMk id="19" creationId="{B404D212-00F5-49B0-A68B-F67C2A5BCB4B}"/>
          </ac:spMkLst>
        </pc:spChg>
        <pc:spChg chg="mod">
          <ac:chgData name="Beth Massi" userId="bd08b5aa-02b2-43fc-b15c-eeea7517ad71" providerId="ADAL" clId="{9EDD2288-FBFD-4DF8-90C6-B5CB1F93AA3E}" dt="2019-09-20T17:50:02.582" v="6136" actId="20577"/>
          <ac:spMkLst>
            <pc:docMk/>
            <pc:sldMk cId="2743313159" sldId="10179"/>
            <ac:spMk id="33" creationId="{82AA190C-23F7-42EB-A377-9D58CA2D07D7}"/>
          </ac:spMkLst>
        </pc:spChg>
        <pc:grpChg chg="add mod">
          <ac:chgData name="Beth Massi" userId="bd08b5aa-02b2-43fc-b15c-eeea7517ad71" providerId="ADAL" clId="{9EDD2288-FBFD-4DF8-90C6-B5CB1F93AA3E}" dt="2019-09-17T20:02:26.353" v="1789" actId="164"/>
          <ac:grpSpMkLst>
            <pc:docMk/>
            <pc:sldMk cId="2743313159" sldId="10179"/>
            <ac:grpSpMk id="4" creationId="{670C6F87-1CF2-4465-BF42-2B11F485F6EF}"/>
          </ac:grpSpMkLst>
        </pc:grpChg>
        <pc:grpChg chg="add mod">
          <ac:chgData name="Beth Massi" userId="bd08b5aa-02b2-43fc-b15c-eeea7517ad71" providerId="ADAL" clId="{9EDD2288-FBFD-4DF8-90C6-B5CB1F93AA3E}" dt="2019-09-17T20:02:33.617" v="1790" actId="164"/>
          <ac:grpSpMkLst>
            <pc:docMk/>
            <pc:sldMk cId="2743313159" sldId="10179"/>
            <ac:grpSpMk id="7" creationId="{0BA9793B-C9B7-4DF6-A26C-335DED4745A1}"/>
          </ac:grpSpMkLst>
        </pc:grpChg>
        <pc:grpChg chg="add mod">
          <ac:chgData name="Beth Massi" userId="bd08b5aa-02b2-43fc-b15c-eeea7517ad71" providerId="ADAL" clId="{9EDD2288-FBFD-4DF8-90C6-B5CB1F93AA3E}" dt="2019-09-17T20:02:40.170" v="1791" actId="164"/>
          <ac:grpSpMkLst>
            <pc:docMk/>
            <pc:sldMk cId="2743313159" sldId="10179"/>
            <ac:grpSpMk id="9" creationId="{4621638C-8022-4A39-B34C-BC21EDEBDFDF}"/>
          </ac:grpSpMkLst>
        </pc:grpChg>
      </pc:sldChg>
      <pc:sldChg chg="del">
        <pc:chgData name="Beth Massi" userId="bd08b5aa-02b2-43fc-b15c-eeea7517ad71" providerId="ADAL" clId="{9EDD2288-FBFD-4DF8-90C6-B5CB1F93AA3E}" dt="2019-09-12T17:18:16.393" v="0" actId="47"/>
        <pc:sldMkLst>
          <pc:docMk/>
          <pc:sldMk cId="1085753106" sldId="10180"/>
        </pc:sldMkLst>
      </pc:sldChg>
      <pc:sldChg chg="modSp modNotesTx">
        <pc:chgData name="Beth Massi" userId="bd08b5aa-02b2-43fc-b15c-eeea7517ad71" providerId="ADAL" clId="{9EDD2288-FBFD-4DF8-90C6-B5CB1F93AA3E}" dt="2019-09-20T18:12:49.257" v="8767" actId="20577"/>
        <pc:sldMkLst>
          <pc:docMk/>
          <pc:sldMk cId="1106002450" sldId="10181"/>
        </pc:sldMkLst>
        <pc:spChg chg="mod">
          <ac:chgData name="Beth Massi" userId="bd08b5aa-02b2-43fc-b15c-eeea7517ad71" providerId="ADAL" clId="{9EDD2288-FBFD-4DF8-90C6-B5CB1F93AA3E}" dt="2019-09-13T19:27:08.978" v="462" actId="6549"/>
          <ac:spMkLst>
            <pc:docMk/>
            <pc:sldMk cId="1106002450" sldId="10181"/>
            <ac:spMk id="2" creationId="{6F20504C-C15B-4B85-88CA-781AD4B14DC8}"/>
          </ac:spMkLst>
        </pc:spChg>
      </pc:sldChg>
      <pc:sldChg chg="del">
        <pc:chgData name="Beth Massi" userId="bd08b5aa-02b2-43fc-b15c-eeea7517ad71" providerId="ADAL" clId="{9EDD2288-FBFD-4DF8-90C6-B5CB1F93AA3E}" dt="2019-09-19T21:31:54.121" v="2448" actId="2696"/>
        <pc:sldMkLst>
          <pc:docMk/>
          <pc:sldMk cId="2116380548" sldId="10183"/>
        </pc:sldMkLst>
      </pc:sldChg>
      <pc:sldChg chg="add modNotesTx">
        <pc:chgData name="Beth Massi" userId="bd08b5aa-02b2-43fc-b15c-eeea7517ad71" providerId="ADAL" clId="{9EDD2288-FBFD-4DF8-90C6-B5CB1F93AA3E}" dt="2019-09-20T18:32:06.156" v="9486" actId="20577"/>
        <pc:sldMkLst>
          <pc:docMk/>
          <pc:sldMk cId="3182807221" sldId="10183"/>
        </pc:sldMkLst>
      </pc:sldChg>
      <pc:sldChg chg="modSp modNotesTx">
        <pc:chgData name="Beth Massi" userId="bd08b5aa-02b2-43fc-b15c-eeea7517ad71" providerId="ADAL" clId="{9EDD2288-FBFD-4DF8-90C6-B5CB1F93AA3E}" dt="2019-09-20T18:32:54.850" v="9582" actId="20577"/>
        <pc:sldMkLst>
          <pc:docMk/>
          <pc:sldMk cId="1659237056" sldId="10184"/>
        </pc:sldMkLst>
        <pc:spChg chg="mod">
          <ac:chgData name="Beth Massi" userId="bd08b5aa-02b2-43fc-b15c-eeea7517ad71" providerId="ADAL" clId="{9EDD2288-FBFD-4DF8-90C6-B5CB1F93AA3E}" dt="2019-09-13T19:27:04.051" v="461" actId="6549"/>
          <ac:spMkLst>
            <pc:docMk/>
            <pc:sldMk cId="1659237056" sldId="10184"/>
            <ac:spMk id="2" creationId="{6F20504C-C15B-4B85-88CA-781AD4B14DC8}"/>
          </ac:spMkLst>
        </pc:spChg>
      </pc:sldChg>
      <pc:sldChg chg="modNotesTx">
        <pc:chgData name="Beth Massi" userId="bd08b5aa-02b2-43fc-b15c-eeea7517ad71" providerId="ADAL" clId="{9EDD2288-FBFD-4DF8-90C6-B5CB1F93AA3E}" dt="2019-09-20T18:40:58.323" v="10257" actId="20577"/>
        <pc:sldMkLst>
          <pc:docMk/>
          <pc:sldMk cId="2197511558" sldId="10186"/>
        </pc:sldMkLst>
      </pc:sldChg>
      <pc:sldChg chg="addSp delSp modSp addAnim delAnim modAnim modNotesTx">
        <pc:chgData name="Beth Massi" userId="bd08b5aa-02b2-43fc-b15c-eeea7517ad71" providerId="ADAL" clId="{9EDD2288-FBFD-4DF8-90C6-B5CB1F93AA3E}" dt="2019-09-20T18:35:49.459" v="10110" actId="20577"/>
        <pc:sldMkLst>
          <pc:docMk/>
          <pc:sldMk cId="3858778018" sldId="10187"/>
        </pc:sldMkLst>
        <pc:spChg chg="mod">
          <ac:chgData name="Beth Massi" userId="bd08b5aa-02b2-43fc-b15c-eeea7517ad71" providerId="ADAL" clId="{9EDD2288-FBFD-4DF8-90C6-B5CB1F93AA3E}" dt="2019-09-17T03:57:34.794" v="1289" actId="6549"/>
          <ac:spMkLst>
            <pc:docMk/>
            <pc:sldMk cId="3858778018" sldId="10187"/>
            <ac:spMk id="3" creationId="{ED96208D-867A-4A19-8EB0-439ACD68A65C}"/>
          </ac:spMkLst>
        </pc:spChg>
        <pc:spChg chg="add del mod">
          <ac:chgData name="Beth Massi" userId="bd08b5aa-02b2-43fc-b15c-eeea7517ad71" providerId="ADAL" clId="{9EDD2288-FBFD-4DF8-90C6-B5CB1F93AA3E}" dt="2019-09-17T03:58:01.810" v="1290" actId="478"/>
          <ac:spMkLst>
            <pc:docMk/>
            <pc:sldMk cId="3858778018" sldId="10187"/>
            <ac:spMk id="6" creationId="{313F7CF6-0F49-4182-9B5B-0A03464BC49C}"/>
          </ac:spMkLst>
        </pc:spChg>
      </pc:sldChg>
      <pc:sldChg chg="delSp delAnim modNotesTx">
        <pc:chgData name="Beth Massi" userId="bd08b5aa-02b2-43fc-b15c-eeea7517ad71" providerId="ADAL" clId="{9EDD2288-FBFD-4DF8-90C6-B5CB1F93AA3E}" dt="2019-09-20T18:41:41.814" v="10371" actId="20577"/>
        <pc:sldMkLst>
          <pc:docMk/>
          <pc:sldMk cId="300563498" sldId="10188"/>
        </pc:sldMkLst>
        <pc:spChg chg="del">
          <ac:chgData name="Beth Massi" userId="bd08b5aa-02b2-43fc-b15c-eeea7517ad71" providerId="ADAL" clId="{9EDD2288-FBFD-4DF8-90C6-B5CB1F93AA3E}" dt="2019-09-18T19:14:24.664" v="2374" actId="478"/>
          <ac:spMkLst>
            <pc:docMk/>
            <pc:sldMk cId="300563498" sldId="10188"/>
            <ac:spMk id="4" creationId="{91EF0046-C97A-45E2-AFAC-B17B03F00DA9}"/>
          </ac:spMkLst>
        </pc:spChg>
      </pc:sldChg>
      <pc:sldChg chg="modNotesTx">
        <pc:chgData name="Beth Massi" userId="bd08b5aa-02b2-43fc-b15c-eeea7517ad71" providerId="ADAL" clId="{9EDD2288-FBFD-4DF8-90C6-B5CB1F93AA3E}" dt="2019-09-20T18:43:06.257" v="10498" actId="20577"/>
        <pc:sldMkLst>
          <pc:docMk/>
          <pc:sldMk cId="340206096" sldId="10190"/>
        </pc:sldMkLst>
      </pc:sldChg>
      <pc:sldChg chg="modSp del mod modShow">
        <pc:chgData name="Beth Massi" userId="bd08b5aa-02b2-43fc-b15c-eeea7517ad71" providerId="ADAL" clId="{9EDD2288-FBFD-4DF8-90C6-B5CB1F93AA3E}" dt="2019-09-23T18:38:41.485" v="11236" actId="47"/>
        <pc:sldMkLst>
          <pc:docMk/>
          <pc:sldMk cId="4153102925" sldId="10191"/>
        </pc:sldMkLst>
        <pc:spChg chg="mod">
          <ac:chgData name="Beth Massi" userId="bd08b5aa-02b2-43fc-b15c-eeea7517ad71" providerId="ADAL" clId="{9EDD2288-FBFD-4DF8-90C6-B5CB1F93AA3E}" dt="2019-09-16T23:13:40.133" v="700" actId="20577"/>
          <ac:spMkLst>
            <pc:docMk/>
            <pc:sldMk cId="4153102925" sldId="10191"/>
            <ac:spMk id="3" creationId="{ED96208D-867A-4A19-8EB0-439ACD68A65C}"/>
          </ac:spMkLst>
        </pc:spChg>
      </pc:sldChg>
      <pc:sldChg chg="addSp delSp modSp delAnim modAnim modNotesTx">
        <pc:chgData name="Beth Massi" userId="bd08b5aa-02b2-43fc-b15c-eeea7517ad71" providerId="ADAL" clId="{9EDD2288-FBFD-4DF8-90C6-B5CB1F93AA3E}" dt="2019-09-20T18:16:35.856" v="8803" actId="20577"/>
        <pc:sldMkLst>
          <pc:docMk/>
          <pc:sldMk cId="2280736313" sldId="10194"/>
        </pc:sldMkLst>
        <pc:spChg chg="mod">
          <ac:chgData name="Beth Massi" userId="bd08b5aa-02b2-43fc-b15c-eeea7517ad71" providerId="ADAL" clId="{9EDD2288-FBFD-4DF8-90C6-B5CB1F93AA3E}" dt="2019-09-17T16:58:32.179" v="1519" actId="1037"/>
          <ac:spMkLst>
            <pc:docMk/>
            <pc:sldMk cId="2280736313" sldId="10194"/>
            <ac:spMk id="2" creationId="{DB42DEF8-773D-4E3F-B482-1107DBEB9AF4}"/>
          </ac:spMkLst>
        </pc:spChg>
        <pc:spChg chg="del mod">
          <ac:chgData name="Beth Massi" userId="bd08b5aa-02b2-43fc-b15c-eeea7517ad71" providerId="ADAL" clId="{9EDD2288-FBFD-4DF8-90C6-B5CB1F93AA3E}" dt="2019-09-17T16:59:05.186" v="1521" actId="478"/>
          <ac:spMkLst>
            <pc:docMk/>
            <pc:sldMk cId="2280736313" sldId="10194"/>
            <ac:spMk id="3" creationId="{ED96208D-867A-4A19-8EB0-439ACD68A65C}"/>
          </ac:spMkLst>
        </pc:spChg>
        <pc:spChg chg="mod">
          <ac:chgData name="Beth Massi" userId="bd08b5aa-02b2-43fc-b15c-eeea7517ad71" providerId="ADAL" clId="{9EDD2288-FBFD-4DF8-90C6-B5CB1F93AA3E}" dt="2019-09-17T16:58:32.179" v="1519" actId="1037"/>
          <ac:spMkLst>
            <pc:docMk/>
            <pc:sldMk cId="2280736313" sldId="10194"/>
            <ac:spMk id="5" creationId="{1CA387C0-F0C9-4675-9CD4-A398BCA3A308}"/>
          </ac:spMkLst>
        </pc:spChg>
        <pc:spChg chg="add del mod">
          <ac:chgData name="Beth Massi" userId="bd08b5aa-02b2-43fc-b15c-eeea7517ad71" providerId="ADAL" clId="{9EDD2288-FBFD-4DF8-90C6-B5CB1F93AA3E}" dt="2019-09-17T17:18:56.703" v="1562" actId="478"/>
          <ac:spMkLst>
            <pc:docMk/>
            <pc:sldMk cId="2280736313" sldId="10194"/>
            <ac:spMk id="6" creationId="{2EC7A54D-C4CC-4496-A1DF-7F82BAC1E874}"/>
          </ac:spMkLst>
        </pc:spChg>
        <pc:grpChg chg="add del mod">
          <ac:chgData name="Beth Massi" userId="bd08b5aa-02b2-43fc-b15c-eeea7517ad71" providerId="ADAL" clId="{9EDD2288-FBFD-4DF8-90C6-B5CB1F93AA3E}" dt="2019-09-17T23:20:51.415" v="1932" actId="165"/>
          <ac:grpSpMkLst>
            <pc:docMk/>
            <pc:sldMk cId="2280736313" sldId="10194"/>
            <ac:grpSpMk id="3" creationId="{D8CC8D91-DC45-4D58-8685-F6F3E48FC548}"/>
          </ac:grpSpMkLst>
        </pc:grpChg>
        <pc:grpChg chg="add mod">
          <ac:chgData name="Beth Massi" userId="bd08b5aa-02b2-43fc-b15c-eeea7517ad71" providerId="ADAL" clId="{9EDD2288-FBFD-4DF8-90C6-B5CB1F93AA3E}" dt="2019-09-17T23:28:51.398" v="1946" actId="164"/>
          <ac:grpSpMkLst>
            <pc:docMk/>
            <pc:sldMk cId="2280736313" sldId="10194"/>
            <ac:grpSpMk id="8" creationId="{E6DA6273-4983-4879-BD1F-D48B286EC534}"/>
          </ac:grpSpMkLst>
        </pc:grpChg>
        <pc:grpChg chg="add del mod">
          <ac:chgData name="Beth Massi" userId="bd08b5aa-02b2-43fc-b15c-eeea7517ad71" providerId="ADAL" clId="{9EDD2288-FBFD-4DF8-90C6-B5CB1F93AA3E}" dt="2019-09-17T18:44:08.080" v="1701" actId="165"/>
          <ac:grpSpMkLst>
            <pc:docMk/>
            <pc:sldMk cId="2280736313" sldId="10194"/>
            <ac:grpSpMk id="30" creationId="{0BD7434B-EDEF-42F2-AE90-B37E132E6A27}"/>
          </ac:grpSpMkLst>
        </pc:grpChg>
        <pc:picChg chg="add mod">
          <ac:chgData name="Beth Massi" userId="bd08b5aa-02b2-43fc-b15c-eeea7517ad71" providerId="ADAL" clId="{9EDD2288-FBFD-4DF8-90C6-B5CB1F93AA3E}" dt="2019-09-17T23:28:51.398" v="1946" actId="164"/>
          <ac:picMkLst>
            <pc:docMk/>
            <pc:sldMk cId="2280736313" sldId="10194"/>
            <ac:picMk id="6" creationId="{46CDFB16-7BD1-4922-A041-92F8508749D1}"/>
          </ac:picMkLst>
        </pc:picChg>
        <pc:picChg chg="add mod topLvl">
          <ac:chgData name="Beth Massi" userId="bd08b5aa-02b2-43fc-b15c-eeea7517ad71" providerId="ADAL" clId="{9EDD2288-FBFD-4DF8-90C6-B5CB1F93AA3E}" dt="2019-09-17T23:28:51.398" v="1946" actId="164"/>
          <ac:picMkLst>
            <pc:docMk/>
            <pc:sldMk cId="2280736313" sldId="10194"/>
            <ac:picMk id="7" creationId="{F59EC18D-40B6-4BA1-B3B5-CB4C2B68D037}"/>
          </ac:picMkLst>
        </pc:picChg>
        <pc:picChg chg="add mod topLvl">
          <ac:chgData name="Beth Massi" userId="bd08b5aa-02b2-43fc-b15c-eeea7517ad71" providerId="ADAL" clId="{9EDD2288-FBFD-4DF8-90C6-B5CB1F93AA3E}" dt="2019-09-17T23:28:51.398" v="1946" actId="164"/>
          <ac:picMkLst>
            <pc:docMk/>
            <pc:sldMk cId="2280736313" sldId="10194"/>
            <ac:picMk id="9" creationId="{FD3DA751-564F-4846-9EDB-8C006833B16A}"/>
          </ac:picMkLst>
        </pc:picChg>
        <pc:picChg chg="add mod topLvl">
          <ac:chgData name="Beth Massi" userId="bd08b5aa-02b2-43fc-b15c-eeea7517ad71" providerId="ADAL" clId="{9EDD2288-FBFD-4DF8-90C6-B5CB1F93AA3E}" dt="2019-09-17T23:28:51.398" v="1946" actId="164"/>
          <ac:picMkLst>
            <pc:docMk/>
            <pc:sldMk cId="2280736313" sldId="10194"/>
            <ac:picMk id="11" creationId="{A5D97AAD-C534-43D7-87F0-4C4A07956D3A}"/>
          </ac:picMkLst>
        </pc:picChg>
        <pc:picChg chg="add mod topLvl">
          <ac:chgData name="Beth Massi" userId="bd08b5aa-02b2-43fc-b15c-eeea7517ad71" providerId="ADAL" clId="{9EDD2288-FBFD-4DF8-90C6-B5CB1F93AA3E}" dt="2019-09-17T23:28:51.398" v="1946" actId="164"/>
          <ac:picMkLst>
            <pc:docMk/>
            <pc:sldMk cId="2280736313" sldId="10194"/>
            <ac:picMk id="13" creationId="{8ABD9FEA-C225-4ACD-B1CD-89CBA24A7AC7}"/>
          </ac:picMkLst>
        </pc:picChg>
        <pc:picChg chg="add mod topLvl">
          <ac:chgData name="Beth Massi" userId="bd08b5aa-02b2-43fc-b15c-eeea7517ad71" providerId="ADAL" clId="{9EDD2288-FBFD-4DF8-90C6-B5CB1F93AA3E}" dt="2019-09-17T23:28:51.398" v="1946" actId="164"/>
          <ac:picMkLst>
            <pc:docMk/>
            <pc:sldMk cId="2280736313" sldId="10194"/>
            <ac:picMk id="15" creationId="{2301D41A-F260-497E-A13F-4BCB2E161C74}"/>
          </ac:picMkLst>
        </pc:picChg>
        <pc:picChg chg="add mod topLvl">
          <ac:chgData name="Beth Massi" userId="bd08b5aa-02b2-43fc-b15c-eeea7517ad71" providerId="ADAL" clId="{9EDD2288-FBFD-4DF8-90C6-B5CB1F93AA3E}" dt="2019-09-17T23:28:51.398" v="1946" actId="164"/>
          <ac:picMkLst>
            <pc:docMk/>
            <pc:sldMk cId="2280736313" sldId="10194"/>
            <ac:picMk id="17" creationId="{7E07EFE3-7DFF-4E01-9DD3-19A9148C500F}"/>
          </ac:picMkLst>
        </pc:picChg>
        <pc:picChg chg="add mod topLvl">
          <ac:chgData name="Beth Massi" userId="bd08b5aa-02b2-43fc-b15c-eeea7517ad71" providerId="ADAL" clId="{9EDD2288-FBFD-4DF8-90C6-B5CB1F93AA3E}" dt="2019-09-17T23:28:51.398" v="1946" actId="164"/>
          <ac:picMkLst>
            <pc:docMk/>
            <pc:sldMk cId="2280736313" sldId="10194"/>
            <ac:picMk id="19" creationId="{D42829C4-F560-414D-BF94-568365487F8C}"/>
          </ac:picMkLst>
        </pc:picChg>
        <pc:picChg chg="add mod topLvl">
          <ac:chgData name="Beth Massi" userId="bd08b5aa-02b2-43fc-b15c-eeea7517ad71" providerId="ADAL" clId="{9EDD2288-FBFD-4DF8-90C6-B5CB1F93AA3E}" dt="2019-09-17T23:28:51.398" v="1946" actId="164"/>
          <ac:picMkLst>
            <pc:docMk/>
            <pc:sldMk cId="2280736313" sldId="10194"/>
            <ac:picMk id="21" creationId="{B463A82B-5109-460C-9BD5-FB473AF001B9}"/>
          </ac:picMkLst>
        </pc:picChg>
        <pc:picChg chg="add mod topLvl">
          <ac:chgData name="Beth Massi" userId="bd08b5aa-02b2-43fc-b15c-eeea7517ad71" providerId="ADAL" clId="{9EDD2288-FBFD-4DF8-90C6-B5CB1F93AA3E}" dt="2019-09-17T23:28:51.398" v="1946" actId="164"/>
          <ac:picMkLst>
            <pc:docMk/>
            <pc:sldMk cId="2280736313" sldId="10194"/>
            <ac:picMk id="23" creationId="{035E77C0-7D8E-42FD-AB54-89AE4D0EAE9A}"/>
          </ac:picMkLst>
        </pc:picChg>
        <pc:picChg chg="add mod topLvl">
          <ac:chgData name="Beth Massi" userId="bd08b5aa-02b2-43fc-b15c-eeea7517ad71" providerId="ADAL" clId="{9EDD2288-FBFD-4DF8-90C6-B5CB1F93AA3E}" dt="2019-09-17T23:28:51.398" v="1946" actId="164"/>
          <ac:picMkLst>
            <pc:docMk/>
            <pc:sldMk cId="2280736313" sldId="10194"/>
            <ac:picMk id="25" creationId="{DCE67F6C-4871-4B73-BB35-91535084B2C0}"/>
          </ac:picMkLst>
        </pc:picChg>
        <pc:picChg chg="add mod topLvl">
          <ac:chgData name="Beth Massi" userId="bd08b5aa-02b2-43fc-b15c-eeea7517ad71" providerId="ADAL" clId="{9EDD2288-FBFD-4DF8-90C6-B5CB1F93AA3E}" dt="2019-09-17T23:28:51.398" v="1946" actId="164"/>
          <ac:picMkLst>
            <pc:docMk/>
            <pc:sldMk cId="2280736313" sldId="10194"/>
            <ac:picMk id="27" creationId="{CF941780-53DC-4EE4-8BB9-EACEA3F1E5F8}"/>
          </ac:picMkLst>
        </pc:picChg>
        <pc:picChg chg="add mod topLvl">
          <ac:chgData name="Beth Massi" userId="bd08b5aa-02b2-43fc-b15c-eeea7517ad71" providerId="ADAL" clId="{9EDD2288-FBFD-4DF8-90C6-B5CB1F93AA3E}" dt="2019-09-17T23:28:51.398" v="1946" actId="164"/>
          <ac:picMkLst>
            <pc:docMk/>
            <pc:sldMk cId="2280736313" sldId="10194"/>
            <ac:picMk id="29" creationId="{3239CD83-09DE-432F-86D8-9B86420F15C3}"/>
          </ac:picMkLst>
        </pc:picChg>
        <pc:picChg chg="add mod topLvl">
          <ac:chgData name="Beth Massi" userId="bd08b5aa-02b2-43fc-b15c-eeea7517ad71" providerId="ADAL" clId="{9EDD2288-FBFD-4DF8-90C6-B5CB1F93AA3E}" dt="2019-09-17T23:28:51.398" v="1946" actId="164"/>
          <ac:picMkLst>
            <pc:docMk/>
            <pc:sldMk cId="2280736313" sldId="10194"/>
            <ac:picMk id="32" creationId="{76C9C57D-D2AD-411A-89CE-0A30EBC990E2}"/>
          </ac:picMkLst>
        </pc:picChg>
      </pc:sldChg>
      <pc:sldChg chg="modSp del mod ord modShow addCm modCm">
        <pc:chgData name="Beth Massi" userId="bd08b5aa-02b2-43fc-b15c-eeea7517ad71" providerId="ADAL" clId="{9EDD2288-FBFD-4DF8-90C6-B5CB1F93AA3E}" dt="2019-09-19T21:51:27.863" v="2462" actId="2696"/>
        <pc:sldMkLst>
          <pc:docMk/>
          <pc:sldMk cId="328823049" sldId="10200"/>
        </pc:sldMkLst>
        <pc:spChg chg="mod">
          <ac:chgData name="Beth Massi" userId="bd08b5aa-02b2-43fc-b15c-eeea7517ad71" providerId="ADAL" clId="{9EDD2288-FBFD-4DF8-90C6-B5CB1F93AA3E}" dt="2019-09-12T17:27:08.912" v="113" actId="20577"/>
          <ac:spMkLst>
            <pc:docMk/>
            <pc:sldMk cId="328823049" sldId="10200"/>
            <ac:spMk id="6" creationId="{8E3FF2D7-7CBF-4F21-B6A9-E0E74C882821}"/>
          </ac:spMkLst>
        </pc:spChg>
      </pc:sldChg>
      <pc:sldChg chg="addSp delSp modSp add mod modAnim modShow delCm">
        <pc:chgData name="Beth Massi" userId="bd08b5aa-02b2-43fc-b15c-eeea7517ad71" providerId="ADAL" clId="{9EDD2288-FBFD-4DF8-90C6-B5CB1F93AA3E}" dt="2019-09-22T23:54:26.817" v="11083" actId="20577"/>
        <pc:sldMkLst>
          <pc:docMk/>
          <pc:sldMk cId="2971941292" sldId="10200"/>
        </pc:sldMkLst>
        <pc:spChg chg="mod">
          <ac:chgData name="Beth Massi" userId="bd08b5aa-02b2-43fc-b15c-eeea7517ad71" providerId="ADAL" clId="{9EDD2288-FBFD-4DF8-90C6-B5CB1F93AA3E}" dt="2019-09-19T21:52:26.995" v="2477" actId="20577"/>
          <ac:spMkLst>
            <pc:docMk/>
            <pc:sldMk cId="2971941292" sldId="10200"/>
            <ac:spMk id="2" creationId="{DB42DEF8-773D-4E3F-B482-1107DBEB9AF4}"/>
          </ac:spMkLst>
        </pc:spChg>
        <pc:spChg chg="mod">
          <ac:chgData name="Beth Massi" userId="bd08b5aa-02b2-43fc-b15c-eeea7517ad71" providerId="ADAL" clId="{9EDD2288-FBFD-4DF8-90C6-B5CB1F93AA3E}" dt="2019-09-22T23:52:40.882" v="11074" actId="20577"/>
          <ac:spMkLst>
            <pc:docMk/>
            <pc:sldMk cId="2971941292" sldId="10200"/>
            <ac:spMk id="3" creationId="{ED96208D-867A-4A19-8EB0-439ACD68A65C}"/>
          </ac:spMkLst>
        </pc:spChg>
        <pc:spChg chg="mod">
          <ac:chgData name="Beth Massi" userId="bd08b5aa-02b2-43fc-b15c-eeea7517ad71" providerId="ADAL" clId="{9EDD2288-FBFD-4DF8-90C6-B5CB1F93AA3E}" dt="2019-09-22T23:54:26.817" v="11083" actId="20577"/>
          <ac:spMkLst>
            <pc:docMk/>
            <pc:sldMk cId="2971941292" sldId="10200"/>
            <ac:spMk id="4" creationId="{340D0C54-3E62-4912-BFA8-2A91DC3F2B54}"/>
          </ac:spMkLst>
        </pc:spChg>
        <pc:spChg chg="del">
          <ac:chgData name="Beth Massi" userId="bd08b5aa-02b2-43fc-b15c-eeea7517ad71" providerId="ADAL" clId="{9EDD2288-FBFD-4DF8-90C6-B5CB1F93AA3E}" dt="2019-09-19T21:52:09.656" v="2464" actId="478"/>
          <ac:spMkLst>
            <pc:docMk/>
            <pc:sldMk cId="2971941292" sldId="10200"/>
            <ac:spMk id="6" creationId="{8E3FF2D7-7CBF-4F21-B6A9-E0E74C882821}"/>
          </ac:spMkLst>
        </pc:spChg>
        <pc:spChg chg="add mod">
          <ac:chgData name="Beth Massi" userId="bd08b5aa-02b2-43fc-b15c-eeea7517ad71" providerId="ADAL" clId="{9EDD2288-FBFD-4DF8-90C6-B5CB1F93AA3E}" dt="2019-09-22T23:53:28.292" v="11081" actId="404"/>
          <ac:spMkLst>
            <pc:docMk/>
            <pc:sldMk cId="2971941292" sldId="10200"/>
            <ac:spMk id="6" creationId="{96F9090D-811A-41C8-B822-6D372335D9CB}"/>
          </ac:spMkLst>
        </pc:spChg>
        <pc:spChg chg="add mod">
          <ac:chgData name="Beth Massi" userId="bd08b5aa-02b2-43fc-b15c-eeea7517ad71" providerId="ADAL" clId="{9EDD2288-FBFD-4DF8-90C6-B5CB1F93AA3E}" dt="2019-09-22T23:53:28.292" v="11081" actId="404"/>
          <ac:spMkLst>
            <pc:docMk/>
            <pc:sldMk cId="2971941292" sldId="10200"/>
            <ac:spMk id="7" creationId="{0765719E-D53B-4B07-92EF-0FA6CCDBE7E4}"/>
          </ac:spMkLst>
        </pc:spChg>
      </pc:sldChg>
      <pc:sldChg chg="ord modNotesTx">
        <pc:chgData name="Beth Massi" userId="bd08b5aa-02b2-43fc-b15c-eeea7517ad71" providerId="ADAL" clId="{9EDD2288-FBFD-4DF8-90C6-B5CB1F93AA3E}" dt="2019-09-20T17:38:28.968" v="6118" actId="20577"/>
        <pc:sldMkLst>
          <pc:docMk/>
          <pc:sldMk cId="3286680636" sldId="10208"/>
        </pc:sldMkLst>
      </pc:sldChg>
      <pc:sldChg chg="modSp modNotesTx">
        <pc:chgData name="Beth Massi" userId="bd08b5aa-02b2-43fc-b15c-eeea7517ad71" providerId="ADAL" clId="{9EDD2288-FBFD-4DF8-90C6-B5CB1F93AA3E}" dt="2019-09-20T17:40:24.428" v="6119" actId="313"/>
        <pc:sldMkLst>
          <pc:docMk/>
          <pc:sldMk cId="2357917780" sldId="10209"/>
        </pc:sldMkLst>
        <pc:graphicFrameChg chg="mod">
          <ac:chgData name="Beth Massi" userId="bd08b5aa-02b2-43fc-b15c-eeea7517ad71" providerId="ADAL" clId="{9EDD2288-FBFD-4DF8-90C6-B5CB1F93AA3E}" dt="2019-09-17T16:15:00.556" v="1419"/>
          <ac:graphicFrameMkLst>
            <pc:docMk/>
            <pc:sldMk cId="2357917780" sldId="10209"/>
            <ac:graphicFrameMk id="5" creationId="{5524B5FA-396D-4D86-B4E0-D2BBB9E1073C}"/>
          </ac:graphicFrameMkLst>
        </pc:graphicFrameChg>
      </pc:sldChg>
      <pc:sldChg chg="del mod modShow">
        <pc:chgData name="Beth Massi" userId="bd08b5aa-02b2-43fc-b15c-eeea7517ad71" providerId="ADAL" clId="{9EDD2288-FBFD-4DF8-90C6-B5CB1F93AA3E}" dt="2019-09-23T18:39:05.883" v="11238" actId="47"/>
        <pc:sldMkLst>
          <pc:docMk/>
          <pc:sldMk cId="3445919822" sldId="10213"/>
        </pc:sldMkLst>
      </pc:sldChg>
      <pc:sldChg chg="del mod modShow">
        <pc:chgData name="Beth Massi" userId="bd08b5aa-02b2-43fc-b15c-eeea7517ad71" providerId="ADAL" clId="{9EDD2288-FBFD-4DF8-90C6-B5CB1F93AA3E}" dt="2019-09-23T18:39:06.488" v="11239" actId="47"/>
        <pc:sldMkLst>
          <pc:docMk/>
          <pc:sldMk cId="1529473069" sldId="10214"/>
        </pc:sldMkLst>
      </pc:sldChg>
      <pc:sldChg chg="addSp del mod modAnim modShow">
        <pc:chgData name="Beth Massi" userId="bd08b5aa-02b2-43fc-b15c-eeea7517ad71" providerId="ADAL" clId="{9EDD2288-FBFD-4DF8-90C6-B5CB1F93AA3E}" dt="2019-09-23T18:39:06.978" v="11240" actId="47"/>
        <pc:sldMkLst>
          <pc:docMk/>
          <pc:sldMk cId="3803398716" sldId="10215"/>
        </pc:sldMkLst>
        <pc:spChg chg="add">
          <ac:chgData name="Beth Massi" userId="bd08b5aa-02b2-43fc-b15c-eeea7517ad71" providerId="ADAL" clId="{9EDD2288-FBFD-4DF8-90C6-B5CB1F93AA3E}" dt="2019-09-18T19:16:47.208" v="2377"/>
          <ac:spMkLst>
            <pc:docMk/>
            <pc:sldMk cId="3803398716" sldId="10215"/>
            <ac:spMk id="46" creationId="{8235AE60-7A0B-4C47-80FD-B66640636BB9}"/>
          </ac:spMkLst>
        </pc:spChg>
      </pc:sldChg>
      <pc:sldChg chg="modSp add del modNotesTx">
        <pc:chgData name="Beth Massi" userId="bd08b5aa-02b2-43fc-b15c-eeea7517ad71" providerId="ADAL" clId="{9EDD2288-FBFD-4DF8-90C6-B5CB1F93AA3E}" dt="2019-09-23T00:03:15.548" v="11233" actId="6549"/>
        <pc:sldMkLst>
          <pc:docMk/>
          <pc:sldMk cId="4242597414" sldId="10224"/>
        </pc:sldMkLst>
        <pc:spChg chg="mod">
          <ac:chgData name="Beth Massi" userId="bd08b5aa-02b2-43fc-b15c-eeea7517ad71" providerId="ADAL" clId="{9EDD2288-FBFD-4DF8-90C6-B5CB1F93AA3E}" dt="2019-09-19T22:48:27.592" v="2569" actId="207"/>
          <ac:spMkLst>
            <pc:docMk/>
            <pc:sldMk cId="4242597414" sldId="10224"/>
            <ac:spMk id="10" creationId="{00000000-0000-0000-0000-000000000000}"/>
          </ac:spMkLst>
        </pc:spChg>
      </pc:sldChg>
      <pc:sldChg chg="modSp">
        <pc:chgData name="Beth Massi" userId="bd08b5aa-02b2-43fc-b15c-eeea7517ad71" providerId="ADAL" clId="{9EDD2288-FBFD-4DF8-90C6-B5CB1F93AA3E}" dt="2019-09-19T21:57:56.775" v="2565" actId="20577"/>
        <pc:sldMkLst>
          <pc:docMk/>
          <pc:sldMk cId="2412432847" sldId="10225"/>
        </pc:sldMkLst>
        <pc:spChg chg="mod">
          <ac:chgData name="Beth Massi" userId="bd08b5aa-02b2-43fc-b15c-eeea7517ad71" providerId="ADAL" clId="{9EDD2288-FBFD-4DF8-90C6-B5CB1F93AA3E}" dt="2019-09-18T19:17:53.753" v="2389" actId="20577"/>
          <ac:spMkLst>
            <pc:docMk/>
            <pc:sldMk cId="2412432847" sldId="10225"/>
            <ac:spMk id="2" creationId="{FA9D1495-BD70-420A-9A4F-8DBE90E37993}"/>
          </ac:spMkLst>
        </pc:spChg>
        <pc:spChg chg="mod">
          <ac:chgData name="Beth Massi" userId="bd08b5aa-02b2-43fc-b15c-eeea7517ad71" providerId="ADAL" clId="{9EDD2288-FBFD-4DF8-90C6-B5CB1F93AA3E}" dt="2019-09-19T21:57:56.775" v="2565" actId="20577"/>
          <ac:spMkLst>
            <pc:docMk/>
            <pc:sldMk cId="2412432847" sldId="10225"/>
            <ac:spMk id="15" creationId="{CB0B96E8-AFE9-464F-AFC2-8DEAE2E88F8D}"/>
          </ac:spMkLst>
        </pc:spChg>
        <pc:cxnChg chg="mod">
          <ac:chgData name="Beth Massi" userId="bd08b5aa-02b2-43fc-b15c-eeea7517ad71" providerId="ADAL" clId="{9EDD2288-FBFD-4DF8-90C6-B5CB1F93AA3E}" dt="2019-09-19T21:57:56.324" v="2563" actId="20577"/>
          <ac:cxnSpMkLst>
            <pc:docMk/>
            <pc:sldMk cId="2412432847" sldId="10225"/>
            <ac:cxnSpMk id="16" creationId="{8DA02A97-9746-4479-9E0C-14ACB856DB56}"/>
          </ac:cxnSpMkLst>
        </pc:cxnChg>
      </pc:sldChg>
      <pc:sldChg chg="modSp del ord addCm delCm modCm">
        <pc:chgData name="Beth Massi" userId="bd08b5aa-02b2-43fc-b15c-eeea7517ad71" providerId="ADAL" clId="{9EDD2288-FBFD-4DF8-90C6-B5CB1F93AA3E}" dt="2019-09-19T22:48:35.188" v="2570" actId="47"/>
        <pc:sldMkLst>
          <pc:docMk/>
          <pc:sldMk cId="1361683783" sldId="10226"/>
        </pc:sldMkLst>
        <pc:spChg chg="mod">
          <ac:chgData name="Beth Massi" userId="bd08b5aa-02b2-43fc-b15c-eeea7517ad71" providerId="ADAL" clId="{9EDD2288-FBFD-4DF8-90C6-B5CB1F93AA3E}" dt="2019-09-19T21:55:44.288" v="2562" actId="6549"/>
          <ac:spMkLst>
            <pc:docMk/>
            <pc:sldMk cId="1361683783" sldId="10226"/>
            <ac:spMk id="2" creationId="{6D29FD42-F82E-475C-91B9-38E00C6EBFBA}"/>
          </ac:spMkLst>
        </pc:spChg>
      </pc:sldChg>
      <pc:sldChg chg="addCm modCm">
        <pc:chgData name="Beth Massi" userId="bd08b5aa-02b2-43fc-b15c-eeea7517ad71" providerId="ADAL" clId="{9EDD2288-FBFD-4DF8-90C6-B5CB1F93AA3E}" dt="2019-09-20T17:48:42.379" v="6120" actId="1589"/>
        <pc:sldMkLst>
          <pc:docMk/>
          <pc:sldMk cId="180768495" sldId="10228"/>
        </pc:sldMkLst>
      </pc:sldChg>
      <pc:sldChg chg="addSp delSp modSp addAnim delAnim modAnim modNotesTx">
        <pc:chgData name="Beth Massi" userId="bd08b5aa-02b2-43fc-b15c-eeea7517ad71" providerId="ADAL" clId="{9EDD2288-FBFD-4DF8-90C6-B5CB1F93AA3E}" dt="2019-09-23T18:39:55.223" v="11241" actId="20577"/>
        <pc:sldMkLst>
          <pc:docMk/>
          <pc:sldMk cId="67459066" sldId="10229"/>
        </pc:sldMkLst>
        <pc:spChg chg="add del">
          <ac:chgData name="Beth Massi" userId="bd08b5aa-02b2-43fc-b15c-eeea7517ad71" providerId="ADAL" clId="{9EDD2288-FBFD-4DF8-90C6-B5CB1F93AA3E}" dt="2019-09-22T23:57:58.923" v="11087" actId="478"/>
          <ac:spMkLst>
            <pc:docMk/>
            <pc:sldMk cId="67459066" sldId="10229"/>
            <ac:spMk id="3" creationId="{31567E20-157F-4B96-9ABB-DC7B4E1295BB}"/>
          </ac:spMkLst>
        </pc:spChg>
        <pc:spChg chg="add del mod">
          <ac:chgData name="Beth Massi" userId="bd08b5aa-02b2-43fc-b15c-eeea7517ad71" providerId="ADAL" clId="{9EDD2288-FBFD-4DF8-90C6-B5CB1F93AA3E}" dt="2019-09-22T23:58:20.121" v="11124" actId="20577"/>
          <ac:spMkLst>
            <pc:docMk/>
            <pc:sldMk cId="67459066" sldId="10229"/>
            <ac:spMk id="39" creationId="{19AFE05D-9736-471E-B5D2-207940914560}"/>
          </ac:spMkLst>
        </pc:spChg>
        <pc:spChg chg="add mod">
          <ac:chgData name="Beth Massi" userId="bd08b5aa-02b2-43fc-b15c-eeea7517ad71" providerId="ADAL" clId="{9EDD2288-FBFD-4DF8-90C6-B5CB1F93AA3E}" dt="2019-09-22T23:59:47.724" v="11164" actId="122"/>
          <ac:spMkLst>
            <pc:docMk/>
            <pc:sldMk cId="67459066" sldId="10229"/>
            <ac:spMk id="40" creationId="{FE90C2D8-02F8-4A05-AA11-02E28CFD1E2E}"/>
          </ac:spMkLst>
        </pc:spChg>
        <pc:spChg chg="add mod">
          <ac:chgData name="Beth Massi" userId="bd08b5aa-02b2-43fc-b15c-eeea7517ad71" providerId="ADAL" clId="{9EDD2288-FBFD-4DF8-90C6-B5CB1F93AA3E}" dt="2019-09-23T00:00:19.556" v="11231" actId="20577"/>
          <ac:spMkLst>
            <pc:docMk/>
            <pc:sldMk cId="67459066" sldId="10229"/>
            <ac:spMk id="41" creationId="{AC0360C4-A238-490F-B2D0-A9C6BEE09BF6}"/>
          </ac:spMkLst>
        </pc:spChg>
        <pc:spChg chg="add del mod">
          <ac:chgData name="Beth Massi" userId="bd08b5aa-02b2-43fc-b15c-eeea7517ad71" providerId="ADAL" clId="{9EDD2288-FBFD-4DF8-90C6-B5CB1F93AA3E}" dt="2019-09-22T23:58:37.864" v="11159" actId="1036"/>
          <ac:spMkLst>
            <pc:docMk/>
            <pc:sldMk cId="67459066" sldId="10229"/>
            <ac:spMk id="42" creationId="{00000000-0000-0000-0000-000000000000}"/>
          </ac:spMkLst>
        </pc:spChg>
        <pc:grpChg chg="add del mod">
          <ac:chgData name="Beth Massi" userId="bd08b5aa-02b2-43fc-b15c-eeea7517ad71" providerId="ADAL" clId="{9EDD2288-FBFD-4DF8-90C6-B5CB1F93AA3E}" dt="2019-09-22T23:58:37.864" v="11159" actId="1036"/>
          <ac:grpSpMkLst>
            <pc:docMk/>
            <pc:sldMk cId="67459066" sldId="10229"/>
            <ac:grpSpMk id="31" creationId="{00000000-0000-0000-0000-000000000000}"/>
          </ac:grpSpMkLst>
        </pc:grpChg>
        <pc:grpChg chg="add del mod">
          <ac:chgData name="Beth Massi" userId="bd08b5aa-02b2-43fc-b15c-eeea7517ad71" providerId="ADAL" clId="{9EDD2288-FBFD-4DF8-90C6-B5CB1F93AA3E}" dt="2019-09-22T23:58:37.864" v="11159" actId="1036"/>
          <ac:grpSpMkLst>
            <pc:docMk/>
            <pc:sldMk cId="67459066" sldId="10229"/>
            <ac:grpSpMk id="32" creationId="{00000000-0000-0000-0000-000000000000}"/>
          </ac:grpSpMkLst>
        </pc:grpChg>
        <pc:grpChg chg="add del mod">
          <ac:chgData name="Beth Massi" userId="bd08b5aa-02b2-43fc-b15c-eeea7517ad71" providerId="ADAL" clId="{9EDD2288-FBFD-4DF8-90C6-B5CB1F93AA3E}" dt="2019-09-22T23:58:37.864" v="11159" actId="1036"/>
          <ac:grpSpMkLst>
            <pc:docMk/>
            <pc:sldMk cId="67459066" sldId="10229"/>
            <ac:grpSpMk id="33" creationId="{00000000-0000-0000-0000-000000000000}"/>
          </ac:grpSpMkLst>
        </pc:grpChg>
        <pc:grpChg chg="add del mod">
          <ac:chgData name="Beth Massi" userId="bd08b5aa-02b2-43fc-b15c-eeea7517ad71" providerId="ADAL" clId="{9EDD2288-FBFD-4DF8-90C6-B5CB1F93AA3E}" dt="2019-09-22T23:58:37.864" v="11159" actId="1036"/>
          <ac:grpSpMkLst>
            <pc:docMk/>
            <pc:sldMk cId="67459066" sldId="10229"/>
            <ac:grpSpMk id="34" creationId="{00000000-0000-0000-0000-000000000000}"/>
          </ac:grpSpMkLst>
        </pc:grpChg>
        <pc:grpChg chg="add del mod">
          <ac:chgData name="Beth Massi" userId="bd08b5aa-02b2-43fc-b15c-eeea7517ad71" providerId="ADAL" clId="{9EDD2288-FBFD-4DF8-90C6-B5CB1F93AA3E}" dt="2019-09-22T23:58:37.864" v="11159" actId="1036"/>
          <ac:grpSpMkLst>
            <pc:docMk/>
            <pc:sldMk cId="67459066" sldId="10229"/>
            <ac:grpSpMk id="35" creationId="{00000000-0000-0000-0000-000000000000}"/>
          </ac:grpSpMkLst>
        </pc:grpChg>
        <pc:grpChg chg="add del mod">
          <ac:chgData name="Beth Massi" userId="bd08b5aa-02b2-43fc-b15c-eeea7517ad71" providerId="ADAL" clId="{9EDD2288-FBFD-4DF8-90C6-B5CB1F93AA3E}" dt="2019-09-22T23:58:37.864" v="11159" actId="1036"/>
          <ac:grpSpMkLst>
            <pc:docMk/>
            <pc:sldMk cId="67459066" sldId="10229"/>
            <ac:grpSpMk id="36" creationId="{00000000-0000-0000-0000-000000000000}"/>
          </ac:grpSpMkLst>
        </pc:grpChg>
        <pc:grpChg chg="add del mod">
          <ac:chgData name="Beth Massi" userId="bd08b5aa-02b2-43fc-b15c-eeea7517ad71" providerId="ADAL" clId="{9EDD2288-FBFD-4DF8-90C6-B5CB1F93AA3E}" dt="2019-09-22T23:58:37.864" v="11159" actId="1036"/>
          <ac:grpSpMkLst>
            <pc:docMk/>
            <pc:sldMk cId="67459066" sldId="10229"/>
            <ac:grpSpMk id="37" creationId="{00000000-0000-0000-0000-000000000000}"/>
          </ac:grpSpMkLst>
        </pc:grpChg>
        <pc:picChg chg="add del mod">
          <ac:chgData name="Beth Massi" userId="bd08b5aa-02b2-43fc-b15c-eeea7517ad71" providerId="ADAL" clId="{9EDD2288-FBFD-4DF8-90C6-B5CB1F93AA3E}" dt="2019-09-22T23:58:37.864" v="11159" actId="1036"/>
          <ac:picMkLst>
            <pc:docMk/>
            <pc:sldMk cId="67459066" sldId="10229"/>
            <ac:picMk id="2" creationId="{00000000-0000-0000-0000-000000000000}"/>
          </ac:picMkLst>
        </pc:picChg>
        <pc:picChg chg="add del mod">
          <ac:chgData name="Beth Massi" userId="bd08b5aa-02b2-43fc-b15c-eeea7517ad71" providerId="ADAL" clId="{9EDD2288-FBFD-4DF8-90C6-B5CB1F93AA3E}" dt="2019-09-22T23:58:37.864" v="11159" actId="1036"/>
          <ac:picMkLst>
            <pc:docMk/>
            <pc:sldMk cId="67459066" sldId="10229"/>
            <ac:picMk id="4" creationId="{00000000-0000-0000-0000-000000000000}"/>
          </ac:picMkLst>
        </pc:picChg>
        <pc:picChg chg="add del mod">
          <ac:chgData name="Beth Massi" userId="bd08b5aa-02b2-43fc-b15c-eeea7517ad71" providerId="ADAL" clId="{9EDD2288-FBFD-4DF8-90C6-B5CB1F93AA3E}" dt="2019-09-22T23:58:37.864" v="11159" actId="1036"/>
          <ac:picMkLst>
            <pc:docMk/>
            <pc:sldMk cId="67459066" sldId="10229"/>
            <ac:picMk id="5" creationId="{00000000-0000-0000-0000-000000000000}"/>
          </ac:picMkLst>
        </pc:picChg>
        <pc:picChg chg="add del mod">
          <ac:chgData name="Beth Massi" userId="bd08b5aa-02b2-43fc-b15c-eeea7517ad71" providerId="ADAL" clId="{9EDD2288-FBFD-4DF8-90C6-B5CB1F93AA3E}" dt="2019-09-22T23:58:37.864" v="11159" actId="1036"/>
          <ac:picMkLst>
            <pc:docMk/>
            <pc:sldMk cId="67459066" sldId="10229"/>
            <ac:picMk id="6" creationId="{00000000-0000-0000-0000-000000000000}"/>
          </ac:picMkLst>
        </pc:picChg>
        <pc:picChg chg="add del mod">
          <ac:chgData name="Beth Massi" userId="bd08b5aa-02b2-43fc-b15c-eeea7517ad71" providerId="ADAL" clId="{9EDD2288-FBFD-4DF8-90C6-B5CB1F93AA3E}" dt="2019-09-22T23:58:37.864" v="11159" actId="1036"/>
          <ac:picMkLst>
            <pc:docMk/>
            <pc:sldMk cId="67459066" sldId="10229"/>
            <ac:picMk id="7" creationId="{00000000-0000-0000-0000-000000000000}"/>
          </ac:picMkLst>
        </pc:picChg>
        <pc:picChg chg="add del mod">
          <ac:chgData name="Beth Massi" userId="bd08b5aa-02b2-43fc-b15c-eeea7517ad71" providerId="ADAL" clId="{9EDD2288-FBFD-4DF8-90C6-B5CB1F93AA3E}" dt="2019-09-22T23:58:37.864" v="11159" actId="1036"/>
          <ac:picMkLst>
            <pc:docMk/>
            <pc:sldMk cId="67459066" sldId="10229"/>
            <ac:picMk id="8" creationId="{00000000-0000-0000-0000-000000000000}"/>
          </ac:picMkLst>
        </pc:picChg>
        <pc:picChg chg="add del mod">
          <ac:chgData name="Beth Massi" userId="bd08b5aa-02b2-43fc-b15c-eeea7517ad71" providerId="ADAL" clId="{9EDD2288-FBFD-4DF8-90C6-B5CB1F93AA3E}" dt="2019-09-22T23:58:37.864" v="11159" actId="1036"/>
          <ac:picMkLst>
            <pc:docMk/>
            <pc:sldMk cId="67459066" sldId="10229"/>
            <ac:picMk id="9" creationId="{00000000-0000-0000-0000-000000000000}"/>
          </ac:picMkLst>
        </pc:picChg>
      </pc:sldChg>
      <pc:sldChg chg="modSp modNotesTx">
        <pc:chgData name="Beth Massi" userId="bd08b5aa-02b2-43fc-b15c-eeea7517ad71" providerId="ADAL" clId="{9EDD2288-FBFD-4DF8-90C6-B5CB1F93AA3E}" dt="2019-09-20T18:34:31.832" v="9935" actId="20577"/>
        <pc:sldMkLst>
          <pc:docMk/>
          <pc:sldMk cId="3146513310" sldId="10230"/>
        </pc:sldMkLst>
        <pc:graphicFrameChg chg="mod">
          <ac:chgData name="Beth Massi" userId="bd08b5aa-02b2-43fc-b15c-eeea7517ad71" providerId="ADAL" clId="{9EDD2288-FBFD-4DF8-90C6-B5CB1F93AA3E}" dt="2019-09-16T23:10:17.284" v="681" actId="20577"/>
          <ac:graphicFrameMkLst>
            <pc:docMk/>
            <pc:sldMk cId="3146513310" sldId="10230"/>
            <ac:graphicFrameMk id="5" creationId="{5524B5FA-396D-4D86-B4E0-D2BBB9E1073C}"/>
          </ac:graphicFrameMkLst>
        </pc:graphicFrameChg>
      </pc:sldChg>
      <pc:sldChg chg="modSp del mod modShow addCm delCm modCm">
        <pc:chgData name="Beth Massi" userId="bd08b5aa-02b2-43fc-b15c-eeea7517ad71" providerId="ADAL" clId="{9EDD2288-FBFD-4DF8-90C6-B5CB1F93AA3E}" dt="2019-09-23T18:38:42.276" v="11237" actId="47"/>
        <pc:sldMkLst>
          <pc:docMk/>
          <pc:sldMk cId="908440520" sldId="10231"/>
        </pc:sldMkLst>
        <pc:spChg chg="mod">
          <ac:chgData name="Beth Massi" userId="bd08b5aa-02b2-43fc-b15c-eeea7517ad71" providerId="ADAL" clId="{9EDD2288-FBFD-4DF8-90C6-B5CB1F93AA3E}" dt="2019-09-16T23:13:49.326" v="702" actId="20577"/>
          <ac:spMkLst>
            <pc:docMk/>
            <pc:sldMk cId="908440520" sldId="10231"/>
            <ac:spMk id="3" creationId="{ED96208D-867A-4A19-8EB0-439ACD68A65C}"/>
          </ac:spMkLst>
        </pc:spChg>
        <pc:spChg chg="mod">
          <ac:chgData name="Beth Massi" userId="bd08b5aa-02b2-43fc-b15c-eeea7517ad71" providerId="ADAL" clId="{9EDD2288-FBFD-4DF8-90C6-B5CB1F93AA3E}" dt="2019-09-17T20:05:05.061" v="1805" actId="20577"/>
          <ac:spMkLst>
            <pc:docMk/>
            <pc:sldMk cId="908440520" sldId="10231"/>
            <ac:spMk id="4" creationId="{340D0C54-3E62-4912-BFA8-2A91DC3F2B54}"/>
          </ac:spMkLst>
        </pc:spChg>
      </pc:sldChg>
      <pc:sldChg chg="addSp modSp del mod modShow addCm delCm modCm">
        <pc:chgData name="Beth Massi" userId="bd08b5aa-02b2-43fc-b15c-eeea7517ad71" providerId="ADAL" clId="{9EDD2288-FBFD-4DF8-90C6-B5CB1F93AA3E}" dt="2019-09-20T06:09:18.628" v="3631" actId="47"/>
        <pc:sldMkLst>
          <pc:docMk/>
          <pc:sldMk cId="1445195255" sldId="10232"/>
        </pc:sldMkLst>
        <pc:spChg chg="add mod">
          <ac:chgData name="Beth Massi" userId="bd08b5aa-02b2-43fc-b15c-eeea7517ad71" providerId="ADAL" clId="{9EDD2288-FBFD-4DF8-90C6-B5CB1F93AA3E}" dt="2019-09-17T20:32:14.021" v="1915" actId="20577"/>
          <ac:spMkLst>
            <pc:docMk/>
            <pc:sldMk cId="1445195255" sldId="10232"/>
            <ac:spMk id="2" creationId="{3E6F903F-7E21-4DF8-B77F-BAB50ECD1D3F}"/>
          </ac:spMkLst>
        </pc:spChg>
        <pc:spChg chg="add mod">
          <ac:chgData name="Beth Massi" userId="bd08b5aa-02b2-43fc-b15c-eeea7517ad71" providerId="ADAL" clId="{9EDD2288-FBFD-4DF8-90C6-B5CB1F93AA3E}" dt="2019-09-20T00:00:56.597" v="2573" actId="14100"/>
          <ac:spMkLst>
            <pc:docMk/>
            <pc:sldMk cId="1445195255" sldId="10232"/>
            <ac:spMk id="2" creationId="{BE2752EB-89AA-4E92-B253-AF0E58E099A3}"/>
          </ac:spMkLst>
        </pc:spChg>
        <pc:spChg chg="mod">
          <ac:chgData name="Beth Massi" userId="bd08b5aa-02b2-43fc-b15c-eeea7517ad71" providerId="ADAL" clId="{9EDD2288-FBFD-4DF8-90C6-B5CB1F93AA3E}" dt="2019-09-17T16:26:43.603" v="1463" actId="20577"/>
          <ac:spMkLst>
            <pc:docMk/>
            <pc:sldMk cId="1445195255" sldId="10232"/>
            <ac:spMk id="3" creationId="{99F46E80-8A3A-4BEC-9584-11F945CD729E}"/>
          </ac:spMkLst>
        </pc:spChg>
        <pc:spChg chg="add mod">
          <ac:chgData name="Beth Massi" userId="bd08b5aa-02b2-43fc-b15c-eeea7517ad71" providerId="ADAL" clId="{9EDD2288-FBFD-4DF8-90C6-B5CB1F93AA3E}" dt="2019-09-16T23:34:26.886" v="961" actId="1076"/>
          <ac:spMkLst>
            <pc:docMk/>
            <pc:sldMk cId="1445195255" sldId="10232"/>
            <ac:spMk id="4" creationId="{519B1CAE-F68C-4D7C-B3E4-30964BB23AEA}"/>
          </ac:spMkLst>
        </pc:spChg>
        <pc:spChg chg="mod">
          <ac:chgData name="Beth Massi" userId="bd08b5aa-02b2-43fc-b15c-eeea7517ad71" providerId="ADAL" clId="{9EDD2288-FBFD-4DF8-90C6-B5CB1F93AA3E}" dt="2019-09-20T00:56:50.826" v="2871" actId="20577"/>
          <ac:spMkLst>
            <pc:docMk/>
            <pc:sldMk cId="1445195255" sldId="10232"/>
            <ac:spMk id="4" creationId="{788FD6B4-12F4-498B-A94C-60B6E0E99276}"/>
          </ac:spMkLst>
        </pc:spChg>
        <pc:spChg chg="add mod">
          <ac:chgData name="Beth Massi" userId="bd08b5aa-02b2-43fc-b15c-eeea7517ad71" providerId="ADAL" clId="{9EDD2288-FBFD-4DF8-90C6-B5CB1F93AA3E}" dt="2019-09-20T00:55:23.845" v="2856" actId="20577"/>
          <ac:spMkLst>
            <pc:docMk/>
            <pc:sldMk cId="1445195255" sldId="10232"/>
            <ac:spMk id="6" creationId="{4ED17BCA-9426-4A45-85B0-4360BB69EB37}"/>
          </ac:spMkLst>
        </pc:spChg>
        <pc:graphicFrameChg chg="mod">
          <ac:chgData name="Beth Massi" userId="bd08b5aa-02b2-43fc-b15c-eeea7517ad71" providerId="ADAL" clId="{9EDD2288-FBFD-4DF8-90C6-B5CB1F93AA3E}" dt="2019-09-20T00:56:19.944" v="2860" actId="20577"/>
          <ac:graphicFrameMkLst>
            <pc:docMk/>
            <pc:sldMk cId="1445195255" sldId="10232"/>
            <ac:graphicFrameMk id="5" creationId="{5524B5FA-396D-4D86-B4E0-D2BBB9E1073C}"/>
          </ac:graphicFrameMkLst>
        </pc:graphicFrameChg>
      </pc:sldChg>
      <pc:sldChg chg="add modNotesTx">
        <pc:chgData name="Beth Massi" userId="bd08b5aa-02b2-43fc-b15c-eeea7517ad71" providerId="ADAL" clId="{9EDD2288-FBFD-4DF8-90C6-B5CB1F93AA3E}" dt="2019-09-20T18:31:41.739" v="9421" actId="20577"/>
        <pc:sldMkLst>
          <pc:docMk/>
          <pc:sldMk cId="1965495789" sldId="10233"/>
        </pc:sldMkLst>
      </pc:sldChg>
      <pc:sldChg chg="delSp modSp del">
        <pc:chgData name="Beth Massi" userId="bd08b5aa-02b2-43fc-b15c-eeea7517ad71" providerId="ADAL" clId="{9EDD2288-FBFD-4DF8-90C6-B5CB1F93AA3E}" dt="2019-09-19T21:31:54.121" v="2448" actId="2696"/>
        <pc:sldMkLst>
          <pc:docMk/>
          <pc:sldMk cId="2877716041" sldId="10233"/>
        </pc:sldMkLst>
        <pc:spChg chg="del mod">
          <ac:chgData name="Beth Massi" userId="bd08b5aa-02b2-43fc-b15c-eeea7517ad71" providerId="ADAL" clId="{9EDD2288-FBFD-4DF8-90C6-B5CB1F93AA3E}" dt="2019-09-18T16:28:34.844" v="2244" actId="478"/>
          <ac:spMkLst>
            <pc:docMk/>
            <pc:sldMk cId="2877716041" sldId="10233"/>
            <ac:spMk id="4" creationId="{239394C9-6B69-43D3-A073-687CACDA3670}"/>
          </ac:spMkLst>
        </pc:spChg>
        <pc:graphicFrameChg chg="mod">
          <ac:chgData name="Beth Massi" userId="bd08b5aa-02b2-43fc-b15c-eeea7517ad71" providerId="ADAL" clId="{9EDD2288-FBFD-4DF8-90C6-B5CB1F93AA3E}" dt="2019-09-18T16:35:46.831" v="2333"/>
          <ac:graphicFrameMkLst>
            <pc:docMk/>
            <pc:sldMk cId="2877716041" sldId="10233"/>
            <ac:graphicFrameMk id="7" creationId="{55AAD774-F3AB-4C06-BAD7-A436CF8EE7CD}"/>
          </ac:graphicFrameMkLst>
        </pc:graphicFrameChg>
      </pc:sldChg>
      <pc:sldChg chg="addSp delSp modSp">
        <pc:chgData name="Beth Massi" userId="bd08b5aa-02b2-43fc-b15c-eeea7517ad71" providerId="ADAL" clId="{9EDD2288-FBFD-4DF8-90C6-B5CB1F93AA3E}" dt="2019-09-22T23:38:15.254" v="10926" actId="21"/>
        <pc:sldMkLst>
          <pc:docMk/>
          <pc:sldMk cId="2334748203" sldId="10234"/>
        </pc:sldMkLst>
        <pc:spChg chg="mod">
          <ac:chgData name="Beth Massi" userId="bd08b5aa-02b2-43fc-b15c-eeea7517ad71" providerId="ADAL" clId="{9EDD2288-FBFD-4DF8-90C6-B5CB1F93AA3E}" dt="2019-09-17T16:53:30.659" v="1471" actId="20577"/>
          <ac:spMkLst>
            <pc:docMk/>
            <pc:sldMk cId="2334748203" sldId="10234"/>
            <ac:spMk id="3" creationId="{99F46E80-8A3A-4BEC-9584-11F945CD729E}"/>
          </ac:spMkLst>
        </pc:spChg>
        <pc:spChg chg="del">
          <ac:chgData name="Beth Massi" userId="bd08b5aa-02b2-43fc-b15c-eeea7517ad71" providerId="ADAL" clId="{9EDD2288-FBFD-4DF8-90C6-B5CB1F93AA3E}" dt="2019-09-12T17:29:51.136" v="114" actId="478"/>
          <ac:spMkLst>
            <pc:docMk/>
            <pc:sldMk cId="2334748203" sldId="10234"/>
            <ac:spMk id="4" creationId="{5BAA24E0-2344-4B69-8CDD-60DC602930E2}"/>
          </ac:spMkLst>
        </pc:spChg>
        <pc:spChg chg="mod">
          <ac:chgData name="Beth Massi" userId="bd08b5aa-02b2-43fc-b15c-eeea7517ad71" providerId="ADAL" clId="{9EDD2288-FBFD-4DF8-90C6-B5CB1F93AA3E}" dt="2019-09-22T23:37:56.222" v="10924" actId="1582"/>
          <ac:spMkLst>
            <pc:docMk/>
            <pc:sldMk cId="2334748203" sldId="10234"/>
            <ac:spMk id="9" creationId="{262146F2-9869-4EF4-BAA8-5114E25F47FF}"/>
          </ac:spMkLst>
        </pc:spChg>
        <pc:spChg chg="mod">
          <ac:chgData name="Beth Massi" userId="bd08b5aa-02b2-43fc-b15c-eeea7517ad71" providerId="ADAL" clId="{9EDD2288-FBFD-4DF8-90C6-B5CB1F93AA3E}" dt="2019-09-22T23:37:56.222" v="10924" actId="1582"/>
          <ac:spMkLst>
            <pc:docMk/>
            <pc:sldMk cId="2334748203" sldId="10234"/>
            <ac:spMk id="10" creationId="{7AAB999E-E209-4FC8-8211-E26260ECA8B1}"/>
          </ac:spMkLst>
        </pc:spChg>
        <pc:spChg chg="mod">
          <ac:chgData name="Beth Massi" userId="bd08b5aa-02b2-43fc-b15c-eeea7517ad71" providerId="ADAL" clId="{9EDD2288-FBFD-4DF8-90C6-B5CB1F93AA3E}" dt="2019-09-22T23:37:56.222" v="10924" actId="1582"/>
          <ac:spMkLst>
            <pc:docMk/>
            <pc:sldMk cId="2334748203" sldId="10234"/>
            <ac:spMk id="11" creationId="{0532270F-F78B-4DE1-A8D4-8A0518598B37}"/>
          </ac:spMkLst>
        </pc:spChg>
        <pc:spChg chg="mod">
          <ac:chgData name="Beth Massi" userId="bd08b5aa-02b2-43fc-b15c-eeea7517ad71" providerId="ADAL" clId="{9EDD2288-FBFD-4DF8-90C6-B5CB1F93AA3E}" dt="2019-09-22T23:37:56.222" v="10924" actId="1582"/>
          <ac:spMkLst>
            <pc:docMk/>
            <pc:sldMk cId="2334748203" sldId="10234"/>
            <ac:spMk id="12" creationId="{E4972152-684C-4FB4-87CC-25D4F0E6B9BC}"/>
          </ac:spMkLst>
        </pc:spChg>
        <pc:spChg chg="mod">
          <ac:chgData name="Beth Massi" userId="bd08b5aa-02b2-43fc-b15c-eeea7517ad71" providerId="ADAL" clId="{9EDD2288-FBFD-4DF8-90C6-B5CB1F93AA3E}" dt="2019-09-22T23:37:56.222" v="10924" actId="1582"/>
          <ac:spMkLst>
            <pc:docMk/>
            <pc:sldMk cId="2334748203" sldId="10234"/>
            <ac:spMk id="13" creationId="{C951D4E1-8F94-43CD-821E-A6E7A92E3CF2}"/>
          </ac:spMkLst>
        </pc:spChg>
        <pc:spChg chg="mod">
          <ac:chgData name="Beth Massi" userId="bd08b5aa-02b2-43fc-b15c-eeea7517ad71" providerId="ADAL" clId="{9EDD2288-FBFD-4DF8-90C6-B5CB1F93AA3E}" dt="2019-09-22T23:37:56.222" v="10924" actId="1582"/>
          <ac:spMkLst>
            <pc:docMk/>
            <pc:sldMk cId="2334748203" sldId="10234"/>
            <ac:spMk id="14" creationId="{CA51FE21-C449-43C6-89C0-B37CD542C62F}"/>
          </ac:spMkLst>
        </pc:spChg>
        <pc:spChg chg="mod">
          <ac:chgData name="Beth Massi" userId="bd08b5aa-02b2-43fc-b15c-eeea7517ad71" providerId="ADAL" clId="{9EDD2288-FBFD-4DF8-90C6-B5CB1F93AA3E}" dt="2019-09-22T23:37:56.222" v="10924" actId="1582"/>
          <ac:spMkLst>
            <pc:docMk/>
            <pc:sldMk cId="2334748203" sldId="10234"/>
            <ac:spMk id="15" creationId="{F02D68A0-2EDC-41AE-8DA5-FC2C1E22FCB6}"/>
          </ac:spMkLst>
        </pc:spChg>
        <pc:grpChg chg="add del mod">
          <ac:chgData name="Beth Massi" userId="bd08b5aa-02b2-43fc-b15c-eeea7517ad71" providerId="ADAL" clId="{9EDD2288-FBFD-4DF8-90C6-B5CB1F93AA3E}" dt="2019-09-22T23:38:15.254" v="10926" actId="21"/>
          <ac:grpSpMkLst>
            <pc:docMk/>
            <pc:sldMk cId="2334748203" sldId="10234"/>
            <ac:grpSpMk id="2" creationId="{455A21E8-1F8A-417B-B643-3D3F0FF5E171}"/>
          </ac:grpSpMkLst>
        </pc:grpChg>
        <pc:grpChg chg="add del mod">
          <ac:chgData name="Beth Massi" userId="bd08b5aa-02b2-43fc-b15c-eeea7517ad71" providerId="ADAL" clId="{9EDD2288-FBFD-4DF8-90C6-B5CB1F93AA3E}" dt="2019-09-22T23:37:36.925" v="10922" actId="165"/>
          <ac:grpSpMkLst>
            <pc:docMk/>
            <pc:sldMk cId="2334748203" sldId="10234"/>
            <ac:grpSpMk id="4" creationId="{1F32A164-084D-4A1F-9F61-A4A30590F52E}"/>
          </ac:grpSpMkLst>
        </pc:grpChg>
        <pc:grpChg chg="mod topLvl">
          <ac:chgData name="Beth Massi" userId="bd08b5aa-02b2-43fc-b15c-eeea7517ad71" providerId="ADAL" clId="{9EDD2288-FBFD-4DF8-90C6-B5CB1F93AA3E}" dt="2019-09-22T23:38:13.006" v="10925" actId="164"/>
          <ac:grpSpMkLst>
            <pc:docMk/>
            <pc:sldMk cId="2334748203" sldId="10234"/>
            <ac:grpSpMk id="6" creationId="{779AF6D8-2E76-4541-94CB-03ABFA7259DF}"/>
          </ac:grpSpMkLst>
        </pc:grpChg>
        <pc:grpChg chg="mod topLvl">
          <ac:chgData name="Beth Massi" userId="bd08b5aa-02b2-43fc-b15c-eeea7517ad71" providerId="ADAL" clId="{9EDD2288-FBFD-4DF8-90C6-B5CB1F93AA3E}" dt="2019-09-22T23:38:13.006" v="10925" actId="164"/>
          <ac:grpSpMkLst>
            <pc:docMk/>
            <pc:sldMk cId="2334748203" sldId="10234"/>
            <ac:grpSpMk id="7" creationId="{7BAF32DB-9C75-432E-9E67-2D48B26ABB01}"/>
          </ac:grpSpMkLst>
        </pc:grpChg>
        <pc:grpChg chg="mod topLvl">
          <ac:chgData name="Beth Massi" userId="bd08b5aa-02b2-43fc-b15c-eeea7517ad71" providerId="ADAL" clId="{9EDD2288-FBFD-4DF8-90C6-B5CB1F93AA3E}" dt="2019-09-22T23:38:13.006" v="10925" actId="164"/>
          <ac:grpSpMkLst>
            <pc:docMk/>
            <pc:sldMk cId="2334748203" sldId="10234"/>
            <ac:grpSpMk id="8" creationId="{64A90F6C-1F39-4D2E-8FE5-28D516FA4734}"/>
          </ac:grpSpMkLst>
        </pc:grpChg>
        <pc:graphicFrameChg chg="mod">
          <ac:chgData name="Beth Massi" userId="bd08b5aa-02b2-43fc-b15c-eeea7517ad71" providerId="ADAL" clId="{9EDD2288-FBFD-4DF8-90C6-B5CB1F93AA3E}" dt="2019-09-22T23:37:02.502" v="10918"/>
          <ac:graphicFrameMkLst>
            <pc:docMk/>
            <pc:sldMk cId="2334748203" sldId="10234"/>
            <ac:graphicFrameMk id="5" creationId="{5524B5FA-396D-4D86-B4E0-D2BBB9E1073C}"/>
          </ac:graphicFrameMkLst>
        </pc:graphicFrameChg>
      </pc:sldChg>
      <pc:sldChg chg="delSp modSp add ord modAnim modNotesTx">
        <pc:chgData name="Beth Massi" userId="bd08b5aa-02b2-43fc-b15c-eeea7517ad71" providerId="ADAL" clId="{9EDD2288-FBFD-4DF8-90C6-B5CB1F93AA3E}" dt="2019-09-22T23:36:37.006" v="10915" actId="165"/>
        <pc:sldMkLst>
          <pc:docMk/>
          <pc:sldMk cId="3321570824" sldId="10530"/>
        </pc:sldMkLst>
        <pc:spChg chg="mod">
          <ac:chgData name="Beth Massi" userId="bd08b5aa-02b2-43fc-b15c-eeea7517ad71" providerId="ADAL" clId="{9EDD2288-FBFD-4DF8-90C6-B5CB1F93AA3E}" dt="2019-09-12T17:18:41.498" v="3" actId="207"/>
          <ac:spMkLst>
            <pc:docMk/>
            <pc:sldMk cId="3321570824" sldId="10530"/>
            <ac:spMk id="3" creationId="{7C2AF330-7A18-405C-BC6D-401E3F891D46}"/>
          </ac:spMkLst>
        </pc:spChg>
        <pc:spChg chg="mod">
          <ac:chgData name="Beth Massi" userId="bd08b5aa-02b2-43fc-b15c-eeea7517ad71" providerId="ADAL" clId="{9EDD2288-FBFD-4DF8-90C6-B5CB1F93AA3E}" dt="2019-09-12T17:20:03.274" v="9" actId="207"/>
          <ac:spMkLst>
            <pc:docMk/>
            <pc:sldMk cId="3321570824" sldId="10530"/>
            <ac:spMk id="6" creationId="{2BC3DFF8-124C-4806-AB0F-F4370E0EFF97}"/>
          </ac:spMkLst>
        </pc:spChg>
        <pc:spChg chg="mod">
          <ac:chgData name="Beth Massi" userId="bd08b5aa-02b2-43fc-b15c-eeea7517ad71" providerId="ADAL" clId="{9EDD2288-FBFD-4DF8-90C6-B5CB1F93AA3E}" dt="2019-09-12T17:20:06.087" v="10" actId="207"/>
          <ac:spMkLst>
            <pc:docMk/>
            <pc:sldMk cId="3321570824" sldId="10530"/>
            <ac:spMk id="7" creationId="{4DC7540B-2CF3-4017-B8F9-26ABFF0B529E}"/>
          </ac:spMkLst>
        </pc:spChg>
        <pc:spChg chg="mod">
          <ac:chgData name="Beth Massi" userId="bd08b5aa-02b2-43fc-b15c-eeea7517ad71" providerId="ADAL" clId="{9EDD2288-FBFD-4DF8-90C6-B5CB1F93AA3E}" dt="2019-09-12T17:20:08.422" v="11" actId="207"/>
          <ac:spMkLst>
            <pc:docMk/>
            <pc:sldMk cId="3321570824" sldId="10530"/>
            <ac:spMk id="8" creationId="{DC17FBA9-2E33-4A98-8C9A-E310FCE1D66D}"/>
          </ac:spMkLst>
        </pc:spChg>
        <pc:spChg chg="mod">
          <ac:chgData name="Beth Massi" userId="bd08b5aa-02b2-43fc-b15c-eeea7517ad71" providerId="ADAL" clId="{9EDD2288-FBFD-4DF8-90C6-B5CB1F93AA3E}" dt="2019-09-12T17:18:53.138" v="6" actId="207"/>
          <ac:spMkLst>
            <pc:docMk/>
            <pc:sldMk cId="3321570824" sldId="10530"/>
            <ac:spMk id="12" creationId="{E92AC923-3F09-4B8F-A47E-2E4D8D1F9E3B}"/>
          </ac:spMkLst>
        </pc:spChg>
        <pc:spChg chg="mod topLvl">
          <ac:chgData name="Beth Massi" userId="bd08b5aa-02b2-43fc-b15c-eeea7517ad71" providerId="ADAL" clId="{9EDD2288-FBFD-4DF8-90C6-B5CB1F93AA3E}" dt="2019-09-22T23:36:37.006" v="10915" actId="165"/>
          <ac:spMkLst>
            <pc:docMk/>
            <pc:sldMk cId="3321570824" sldId="10530"/>
            <ac:spMk id="15" creationId="{76E2E801-C53A-4BD8-849F-CB2895EB0EB3}"/>
          </ac:spMkLst>
        </pc:spChg>
        <pc:spChg chg="mod">
          <ac:chgData name="Beth Massi" userId="bd08b5aa-02b2-43fc-b15c-eeea7517ad71" providerId="ADAL" clId="{9EDD2288-FBFD-4DF8-90C6-B5CB1F93AA3E}" dt="2019-09-12T17:18:46.024" v="4" actId="207"/>
          <ac:spMkLst>
            <pc:docMk/>
            <pc:sldMk cId="3321570824" sldId="10530"/>
            <ac:spMk id="18" creationId="{DA9AFC7E-14A3-459A-AF43-61E328EE08BA}"/>
          </ac:spMkLst>
        </pc:spChg>
        <pc:spChg chg="mod">
          <ac:chgData name="Beth Massi" userId="bd08b5aa-02b2-43fc-b15c-eeea7517ad71" providerId="ADAL" clId="{9EDD2288-FBFD-4DF8-90C6-B5CB1F93AA3E}" dt="2019-09-12T17:18:49.375" v="5" actId="207"/>
          <ac:spMkLst>
            <pc:docMk/>
            <pc:sldMk cId="3321570824" sldId="10530"/>
            <ac:spMk id="21" creationId="{32AA5DD9-991F-4355-BD2E-B434EF066F66}"/>
          </ac:spMkLst>
        </pc:spChg>
        <pc:spChg chg="mod">
          <ac:chgData name="Beth Massi" userId="bd08b5aa-02b2-43fc-b15c-eeea7517ad71" providerId="ADAL" clId="{9EDD2288-FBFD-4DF8-90C6-B5CB1F93AA3E}" dt="2019-09-12T17:19:28.266" v="8" actId="208"/>
          <ac:spMkLst>
            <pc:docMk/>
            <pc:sldMk cId="3321570824" sldId="10530"/>
            <ac:spMk id="76" creationId="{4DFB05C1-D4A4-4BEE-96DE-92C9A60FF101}"/>
          </ac:spMkLst>
        </pc:spChg>
        <pc:spChg chg="mod">
          <ac:chgData name="Beth Massi" userId="bd08b5aa-02b2-43fc-b15c-eeea7517ad71" providerId="ADAL" clId="{9EDD2288-FBFD-4DF8-90C6-B5CB1F93AA3E}" dt="2019-09-12T17:25:24.215" v="86" actId="255"/>
          <ac:spMkLst>
            <pc:docMk/>
            <pc:sldMk cId="3321570824" sldId="10530"/>
            <ac:spMk id="77" creationId="{C992CC6B-EA2E-4191-BAED-FFB5EA0270C0}"/>
          </ac:spMkLst>
        </pc:spChg>
        <pc:grpChg chg="del">
          <ac:chgData name="Beth Massi" userId="bd08b5aa-02b2-43fc-b15c-eeea7517ad71" providerId="ADAL" clId="{9EDD2288-FBFD-4DF8-90C6-B5CB1F93AA3E}" dt="2019-09-22T23:36:37.006" v="10915" actId="165"/>
          <ac:grpSpMkLst>
            <pc:docMk/>
            <pc:sldMk cId="3321570824" sldId="10530"/>
            <ac:grpSpMk id="13" creationId="{34C78B6A-8995-4E4D-A0A6-446A6E7364CC}"/>
          </ac:grpSpMkLst>
        </pc:grpChg>
        <pc:grpChg chg="mod topLvl">
          <ac:chgData name="Beth Massi" userId="bd08b5aa-02b2-43fc-b15c-eeea7517ad71" providerId="ADAL" clId="{9EDD2288-FBFD-4DF8-90C6-B5CB1F93AA3E}" dt="2019-09-22T23:36:37.006" v="10915" actId="165"/>
          <ac:grpSpMkLst>
            <pc:docMk/>
            <pc:sldMk cId="3321570824" sldId="10530"/>
            <ac:grpSpMk id="63" creationId="{F4D777A9-E67A-45AD-B68F-17579D8514D7}"/>
          </ac:grpSpMkLst>
        </pc:grpChg>
      </pc:sldChg>
      <pc:sldChg chg="del">
        <pc:chgData name="Beth Massi" userId="bd08b5aa-02b2-43fc-b15c-eeea7517ad71" providerId="ADAL" clId="{9EDD2288-FBFD-4DF8-90C6-B5CB1F93AA3E}" dt="2019-09-19T16:18:48.135" v="2390" actId="47"/>
        <pc:sldMkLst>
          <pc:docMk/>
          <pc:sldMk cId="458591588" sldId="10531"/>
        </pc:sldMkLst>
      </pc:sldChg>
      <pc:sldChg chg="del">
        <pc:chgData name="Beth Massi" userId="bd08b5aa-02b2-43fc-b15c-eeea7517ad71" providerId="ADAL" clId="{9EDD2288-FBFD-4DF8-90C6-B5CB1F93AA3E}" dt="2019-09-20T05:48:04.129" v="3277" actId="47"/>
        <pc:sldMkLst>
          <pc:docMk/>
          <pc:sldMk cId="2877716041" sldId="10531"/>
        </pc:sldMkLst>
      </pc:sldChg>
      <pc:sldChg chg="addSp delSp modSp">
        <pc:chgData name="Beth Massi" userId="bd08b5aa-02b2-43fc-b15c-eeea7517ad71" providerId="ADAL" clId="{9EDD2288-FBFD-4DF8-90C6-B5CB1F93AA3E}" dt="2019-09-20T06:07:56.027" v="3628"/>
        <pc:sldMkLst>
          <pc:docMk/>
          <pc:sldMk cId="2598509346" sldId="10532"/>
        </pc:sldMkLst>
        <pc:spChg chg="add del mod">
          <ac:chgData name="Beth Massi" userId="bd08b5aa-02b2-43fc-b15c-eeea7517ad71" providerId="ADAL" clId="{9EDD2288-FBFD-4DF8-90C6-B5CB1F93AA3E}" dt="2019-09-20T06:02:44.668" v="3552" actId="478"/>
          <ac:spMkLst>
            <pc:docMk/>
            <pc:sldMk cId="2598509346" sldId="10532"/>
            <ac:spMk id="2" creationId="{A1B9821B-5BE8-41B3-BA3A-F3603C1FB18D}"/>
          </ac:spMkLst>
        </pc:spChg>
        <pc:spChg chg="mod">
          <ac:chgData name="Beth Massi" userId="bd08b5aa-02b2-43fc-b15c-eeea7517ad71" providerId="ADAL" clId="{9EDD2288-FBFD-4DF8-90C6-B5CB1F93AA3E}" dt="2019-09-20T06:05:40.991" v="3598" actId="1076"/>
          <ac:spMkLst>
            <pc:docMk/>
            <pc:sldMk cId="2598509346" sldId="10532"/>
            <ac:spMk id="3" creationId="{99F46E80-8A3A-4BEC-9584-11F945CD729E}"/>
          </ac:spMkLst>
        </pc:spChg>
        <pc:spChg chg="add del mod">
          <ac:chgData name="Beth Massi" userId="bd08b5aa-02b2-43fc-b15c-eeea7517ad71" providerId="ADAL" clId="{9EDD2288-FBFD-4DF8-90C6-B5CB1F93AA3E}" dt="2019-09-20T06:05:50.419" v="3599" actId="164"/>
          <ac:spMkLst>
            <pc:docMk/>
            <pc:sldMk cId="2598509346" sldId="10532"/>
            <ac:spMk id="5" creationId="{2CD68389-178D-42DD-B775-8283BEC37CC7}"/>
          </ac:spMkLst>
        </pc:spChg>
        <pc:spChg chg="add del mod">
          <ac:chgData name="Beth Massi" userId="bd08b5aa-02b2-43fc-b15c-eeea7517ad71" providerId="ADAL" clId="{9EDD2288-FBFD-4DF8-90C6-B5CB1F93AA3E}" dt="2019-09-20T06:02:42.768" v="3551" actId="478"/>
          <ac:spMkLst>
            <pc:docMk/>
            <pc:sldMk cId="2598509346" sldId="10532"/>
            <ac:spMk id="6" creationId="{02D69753-ECB3-4342-AA8B-B2D3D2DF800A}"/>
          </ac:spMkLst>
        </pc:spChg>
        <pc:spChg chg="add del mod">
          <ac:chgData name="Beth Massi" userId="bd08b5aa-02b2-43fc-b15c-eeea7517ad71" providerId="ADAL" clId="{9EDD2288-FBFD-4DF8-90C6-B5CB1F93AA3E}" dt="2019-09-20T06:02:31.541" v="3547" actId="478"/>
          <ac:spMkLst>
            <pc:docMk/>
            <pc:sldMk cId="2598509346" sldId="10532"/>
            <ac:spMk id="7" creationId="{2571D32F-85E4-4ECB-9F9E-B0CD87627568}"/>
          </ac:spMkLst>
        </pc:spChg>
        <pc:spChg chg="add del mod">
          <ac:chgData name="Beth Massi" userId="bd08b5aa-02b2-43fc-b15c-eeea7517ad71" providerId="ADAL" clId="{9EDD2288-FBFD-4DF8-90C6-B5CB1F93AA3E}" dt="2019-09-20T06:02:39.711" v="3550" actId="478"/>
          <ac:spMkLst>
            <pc:docMk/>
            <pc:sldMk cId="2598509346" sldId="10532"/>
            <ac:spMk id="8" creationId="{328F3FF9-8E84-4FEB-99C0-4AA4688E7777}"/>
          </ac:spMkLst>
        </pc:spChg>
        <pc:spChg chg="add del mod">
          <ac:chgData name="Beth Massi" userId="bd08b5aa-02b2-43fc-b15c-eeea7517ad71" providerId="ADAL" clId="{9EDD2288-FBFD-4DF8-90C6-B5CB1F93AA3E}" dt="2019-09-20T06:07:04.818" v="3604" actId="478"/>
          <ac:spMkLst>
            <pc:docMk/>
            <pc:sldMk cId="2598509346" sldId="10532"/>
            <ac:spMk id="9" creationId="{9807DC21-A775-4349-A103-4BF6A316383D}"/>
          </ac:spMkLst>
        </pc:spChg>
        <pc:spChg chg="add mod">
          <ac:chgData name="Beth Massi" userId="bd08b5aa-02b2-43fc-b15c-eeea7517ad71" providerId="ADAL" clId="{9EDD2288-FBFD-4DF8-90C6-B5CB1F93AA3E}" dt="2019-09-20T06:05:50.419" v="3599" actId="164"/>
          <ac:spMkLst>
            <pc:docMk/>
            <pc:sldMk cId="2598509346" sldId="10532"/>
            <ac:spMk id="11" creationId="{F6341CA3-ECCC-45FF-81C4-455E20A9ACB6}"/>
          </ac:spMkLst>
        </pc:spChg>
        <pc:spChg chg="add mod">
          <ac:chgData name="Beth Massi" userId="bd08b5aa-02b2-43fc-b15c-eeea7517ad71" providerId="ADAL" clId="{9EDD2288-FBFD-4DF8-90C6-B5CB1F93AA3E}" dt="2019-09-20T06:05:50.419" v="3599" actId="164"/>
          <ac:spMkLst>
            <pc:docMk/>
            <pc:sldMk cId="2598509346" sldId="10532"/>
            <ac:spMk id="12" creationId="{1C543034-21E9-4B0F-8809-32F32BD6FB5F}"/>
          </ac:spMkLst>
        </pc:spChg>
        <pc:spChg chg="add mod">
          <ac:chgData name="Beth Massi" userId="bd08b5aa-02b2-43fc-b15c-eeea7517ad71" providerId="ADAL" clId="{9EDD2288-FBFD-4DF8-90C6-B5CB1F93AA3E}" dt="2019-09-20T06:05:50.419" v="3599" actId="164"/>
          <ac:spMkLst>
            <pc:docMk/>
            <pc:sldMk cId="2598509346" sldId="10532"/>
            <ac:spMk id="13" creationId="{39270A21-FEDE-4563-A27C-643B86BB0636}"/>
          </ac:spMkLst>
        </pc:spChg>
        <pc:spChg chg="add del mod">
          <ac:chgData name="Beth Massi" userId="bd08b5aa-02b2-43fc-b15c-eeea7517ad71" providerId="ADAL" clId="{9EDD2288-FBFD-4DF8-90C6-B5CB1F93AA3E}" dt="2019-09-20T06:05:01.469" v="3592" actId="478"/>
          <ac:spMkLst>
            <pc:docMk/>
            <pc:sldMk cId="2598509346" sldId="10532"/>
            <ac:spMk id="14" creationId="{1D571E80-39A4-4273-A4C8-158A0369781D}"/>
          </ac:spMkLst>
        </pc:spChg>
        <pc:grpChg chg="add del mod">
          <ac:chgData name="Beth Massi" userId="bd08b5aa-02b2-43fc-b15c-eeea7517ad71" providerId="ADAL" clId="{9EDD2288-FBFD-4DF8-90C6-B5CB1F93AA3E}" dt="2019-09-20T06:07:09.601" v="3605" actId="478"/>
          <ac:grpSpMkLst>
            <pc:docMk/>
            <pc:sldMk cId="2598509346" sldId="10532"/>
            <ac:grpSpMk id="10" creationId="{CE302B95-D425-4DCB-AA64-6105AC981B79}"/>
          </ac:grpSpMkLst>
        </pc:grpChg>
        <pc:graphicFrameChg chg="mod">
          <ac:chgData name="Beth Massi" userId="bd08b5aa-02b2-43fc-b15c-eeea7517ad71" providerId="ADAL" clId="{9EDD2288-FBFD-4DF8-90C6-B5CB1F93AA3E}" dt="2019-09-20T06:07:56.027" v="3628"/>
          <ac:graphicFrameMkLst>
            <pc:docMk/>
            <pc:sldMk cId="2598509346" sldId="10532"/>
            <ac:graphicFrameMk id="761" creationId="{6BAF7240-78AB-411B-80B9-AE7353288607}"/>
          </ac:graphicFrameMkLst>
        </pc:graphicFrameChg>
      </pc:sldChg>
      <pc:sldChg chg="del">
        <pc:chgData name="Beth Massi" userId="bd08b5aa-02b2-43fc-b15c-eeea7517ad71" providerId="ADAL" clId="{9EDD2288-FBFD-4DF8-90C6-B5CB1F93AA3E}" dt="2019-09-20T06:09:23.281" v="3632" actId="47"/>
        <pc:sldMkLst>
          <pc:docMk/>
          <pc:sldMk cId="1101559161" sldId="10533"/>
        </pc:sldMkLst>
      </pc:sldChg>
      <pc:sldChg chg="modSp add modAnim addCm delCm modCm modNotesTx">
        <pc:chgData name="Beth Massi" userId="bd08b5aa-02b2-43fc-b15c-eeea7517ad71" providerId="ADAL" clId="{9EDD2288-FBFD-4DF8-90C6-B5CB1F93AA3E}" dt="2019-09-20T18:08:54.860" v="8412" actId="20577"/>
        <pc:sldMkLst>
          <pc:docMk/>
          <pc:sldMk cId="632066104" sldId="10534"/>
        </pc:sldMkLst>
        <pc:spChg chg="mod">
          <ac:chgData name="Beth Massi" userId="bd08b5aa-02b2-43fc-b15c-eeea7517ad71" providerId="ADAL" clId="{9EDD2288-FBFD-4DF8-90C6-B5CB1F93AA3E}" dt="2019-09-20T16:54:56.780" v="3763" actId="2711"/>
          <ac:spMkLst>
            <pc:docMk/>
            <pc:sldMk cId="632066104" sldId="10534"/>
            <ac:spMk id="2" creationId="{DB42DEF8-773D-4E3F-B482-1107DBEB9AF4}"/>
          </ac:spMkLst>
        </pc:spChg>
        <pc:spChg chg="mod">
          <ac:chgData name="Beth Massi" userId="bd08b5aa-02b2-43fc-b15c-eeea7517ad71" providerId="ADAL" clId="{9EDD2288-FBFD-4DF8-90C6-B5CB1F93AA3E}" dt="2019-09-20T00:51:03.144" v="2781" actId="20577"/>
          <ac:spMkLst>
            <pc:docMk/>
            <pc:sldMk cId="632066104" sldId="10534"/>
            <ac:spMk id="3" creationId="{ED96208D-867A-4A19-8EB0-439ACD68A65C}"/>
          </ac:spMkLst>
        </pc:spChg>
      </pc:sldChg>
      <pc:sldChg chg="modSp add">
        <pc:chgData name="Beth Massi" userId="bd08b5aa-02b2-43fc-b15c-eeea7517ad71" providerId="ADAL" clId="{9EDD2288-FBFD-4DF8-90C6-B5CB1F93AA3E}" dt="2019-09-20T00:59:05.282" v="2926" actId="20577"/>
        <pc:sldMkLst>
          <pc:docMk/>
          <pc:sldMk cId="3440578996" sldId="10535"/>
        </pc:sldMkLst>
        <pc:spChg chg="mod">
          <ac:chgData name="Beth Massi" userId="bd08b5aa-02b2-43fc-b15c-eeea7517ad71" providerId="ADAL" clId="{9EDD2288-FBFD-4DF8-90C6-B5CB1F93AA3E}" dt="2019-09-20T00:59:05.282" v="2926" actId="20577"/>
          <ac:spMkLst>
            <pc:docMk/>
            <pc:sldMk cId="3440578996" sldId="10535"/>
            <ac:spMk id="2" creationId="{89E36756-4ECC-4563-9847-79578B809B5C}"/>
          </ac:spMkLst>
        </pc:spChg>
        <pc:spChg chg="mod">
          <ac:chgData name="Beth Massi" userId="bd08b5aa-02b2-43fc-b15c-eeea7517ad71" providerId="ADAL" clId="{9EDD2288-FBFD-4DF8-90C6-B5CB1F93AA3E}" dt="2019-09-20T00:58:40.504" v="2894" actId="20577"/>
          <ac:spMkLst>
            <pc:docMk/>
            <pc:sldMk cId="3440578996" sldId="10535"/>
            <ac:spMk id="3" creationId="{A9F08F63-40BD-456E-A5BB-E630C5075355}"/>
          </ac:spMkLst>
        </pc:spChg>
      </pc:sldChg>
      <pc:sldChg chg="addSp delSp modSp add addAnim delAnim modAnim addCm delCm modCm modNotesTx">
        <pc:chgData name="Beth Massi" userId="bd08b5aa-02b2-43fc-b15c-eeea7517ad71" providerId="ADAL" clId="{9EDD2288-FBFD-4DF8-90C6-B5CB1F93AA3E}" dt="2019-09-20T18:45:20.391" v="10898" actId="20577"/>
        <pc:sldMkLst>
          <pc:docMk/>
          <pc:sldMk cId="2890334234" sldId="10536"/>
        </pc:sldMkLst>
        <pc:spChg chg="mod">
          <ac:chgData name="Beth Massi" userId="bd08b5aa-02b2-43fc-b15c-eeea7517ad71" providerId="ADAL" clId="{9EDD2288-FBFD-4DF8-90C6-B5CB1F93AA3E}" dt="2019-09-20T01:04:49.562" v="2987" actId="20577"/>
          <ac:spMkLst>
            <pc:docMk/>
            <pc:sldMk cId="2890334234" sldId="10536"/>
            <ac:spMk id="2" creationId="{DB42DEF8-773D-4E3F-B482-1107DBEB9AF4}"/>
          </ac:spMkLst>
        </pc:spChg>
        <pc:spChg chg="add del mod">
          <ac:chgData name="Beth Massi" userId="bd08b5aa-02b2-43fc-b15c-eeea7517ad71" providerId="ADAL" clId="{9EDD2288-FBFD-4DF8-90C6-B5CB1F93AA3E}" dt="2019-09-20T01:10:56.101" v="3246" actId="20577"/>
          <ac:spMkLst>
            <pc:docMk/>
            <pc:sldMk cId="2890334234" sldId="10536"/>
            <ac:spMk id="3" creationId="{ED96208D-867A-4A19-8EB0-439ACD68A65C}"/>
          </ac:spMkLst>
        </pc:spChg>
        <pc:spChg chg="mod">
          <ac:chgData name="Beth Massi" userId="bd08b5aa-02b2-43fc-b15c-eeea7517ad71" providerId="ADAL" clId="{9EDD2288-FBFD-4DF8-90C6-B5CB1F93AA3E}" dt="2019-09-20T01:13:01.011" v="3271" actId="255"/>
          <ac:spMkLst>
            <pc:docMk/>
            <pc:sldMk cId="2890334234" sldId="10536"/>
            <ac:spMk id="4" creationId="{340D0C54-3E62-4912-BFA8-2A91DC3F2B54}"/>
          </ac:spMkLst>
        </pc:spChg>
        <pc:spChg chg="mod">
          <ac:chgData name="Beth Massi" userId="bd08b5aa-02b2-43fc-b15c-eeea7517ad71" providerId="ADAL" clId="{9EDD2288-FBFD-4DF8-90C6-B5CB1F93AA3E}" dt="2019-09-20T01:12:37.776" v="3270" actId="14100"/>
          <ac:spMkLst>
            <pc:docMk/>
            <pc:sldMk cId="2890334234" sldId="10536"/>
            <ac:spMk id="5" creationId="{1CA387C0-F0C9-4675-9CD4-A398BCA3A308}"/>
          </ac:spMkLst>
        </pc:spChg>
        <pc:spChg chg="add mod">
          <ac:chgData name="Beth Massi" userId="bd08b5aa-02b2-43fc-b15c-eeea7517ad71" providerId="ADAL" clId="{9EDD2288-FBFD-4DF8-90C6-B5CB1F93AA3E}" dt="2019-09-20T01:13:15.933" v="3274" actId="1037"/>
          <ac:spMkLst>
            <pc:docMk/>
            <pc:sldMk cId="2890334234" sldId="10536"/>
            <ac:spMk id="6" creationId="{3F74F8A2-35C8-4A86-93B0-E36D3995AF77}"/>
          </ac:spMkLst>
        </pc:spChg>
      </pc:sldChg>
      <pc:sldChg chg="addSp delSp modSp add mod addAnim delAnim modShow">
        <pc:chgData name="Beth Massi" userId="bd08b5aa-02b2-43fc-b15c-eeea7517ad71" providerId="ADAL" clId="{9EDD2288-FBFD-4DF8-90C6-B5CB1F93AA3E}" dt="2019-09-22T23:55:02.837" v="11085" actId="729"/>
        <pc:sldMkLst>
          <pc:docMk/>
          <pc:sldMk cId="2950324018" sldId="10537"/>
        </pc:sldMkLst>
        <pc:spChg chg="del">
          <ac:chgData name="Beth Massi" userId="bd08b5aa-02b2-43fc-b15c-eeea7517ad71" providerId="ADAL" clId="{9EDD2288-FBFD-4DF8-90C6-B5CB1F93AA3E}" dt="2019-09-20T06:13:40.476" v="3643" actId="478"/>
          <ac:spMkLst>
            <pc:docMk/>
            <pc:sldMk cId="2950324018" sldId="10537"/>
            <ac:spMk id="38" creationId="{F1B724A0-1C4C-4B14-BFB4-B1F8FF692CA6}"/>
          </ac:spMkLst>
        </pc:spChg>
        <pc:spChg chg="del">
          <ac:chgData name="Beth Massi" userId="bd08b5aa-02b2-43fc-b15c-eeea7517ad71" providerId="ADAL" clId="{9EDD2288-FBFD-4DF8-90C6-B5CB1F93AA3E}" dt="2019-09-20T06:13:45.875" v="3644" actId="478"/>
          <ac:spMkLst>
            <pc:docMk/>
            <pc:sldMk cId="2950324018" sldId="10537"/>
            <ac:spMk id="39" creationId="{A0318BE7-9FBC-4299-86E5-3ECF68990869}"/>
          </ac:spMkLst>
        </pc:spChg>
        <pc:spChg chg="add del mod">
          <ac:chgData name="Beth Massi" userId="bd08b5aa-02b2-43fc-b15c-eeea7517ad71" providerId="ADAL" clId="{9EDD2288-FBFD-4DF8-90C6-B5CB1F93AA3E}" dt="2019-09-20T06:16:04.272" v="3729" actId="1036"/>
          <ac:spMkLst>
            <pc:docMk/>
            <pc:sldMk cId="2950324018" sldId="10537"/>
            <ac:spMk id="46" creationId="{8235AE60-7A0B-4C47-80FD-B66640636BB9}"/>
          </ac:spMkLst>
        </pc:spChg>
        <pc:spChg chg="del">
          <ac:chgData name="Beth Massi" userId="bd08b5aa-02b2-43fc-b15c-eeea7517ad71" providerId="ADAL" clId="{9EDD2288-FBFD-4DF8-90C6-B5CB1F93AA3E}" dt="2019-09-20T06:13:22.889" v="3639" actId="478"/>
          <ac:spMkLst>
            <pc:docMk/>
            <pc:sldMk cId="2950324018" sldId="10537"/>
            <ac:spMk id="49" creationId="{4266E9F0-5F4E-41FF-A6A9-2D89261C9176}"/>
          </ac:spMkLst>
        </pc:spChg>
        <pc:spChg chg="mod">
          <ac:chgData name="Beth Massi" userId="bd08b5aa-02b2-43fc-b15c-eeea7517ad71" providerId="ADAL" clId="{9EDD2288-FBFD-4DF8-90C6-B5CB1F93AA3E}" dt="2019-09-20T06:17:40.094" v="3741" actId="14100"/>
          <ac:spMkLst>
            <pc:docMk/>
            <pc:sldMk cId="2950324018" sldId="10537"/>
            <ac:spMk id="52" creationId="{C289ADBF-71E7-4AFE-9ED9-A03757558A70}"/>
          </ac:spMkLst>
        </pc:spChg>
        <pc:spChg chg="del topLvl">
          <ac:chgData name="Beth Massi" userId="bd08b5aa-02b2-43fc-b15c-eeea7517ad71" providerId="ADAL" clId="{9EDD2288-FBFD-4DF8-90C6-B5CB1F93AA3E}" dt="2019-09-20T06:13:17.663" v="3637" actId="478"/>
          <ac:spMkLst>
            <pc:docMk/>
            <pc:sldMk cId="2950324018" sldId="10537"/>
            <ac:spMk id="53" creationId="{2862011F-ACDE-4447-A420-B0A2C9A9FFA7}"/>
          </ac:spMkLst>
        </pc:spChg>
        <pc:spChg chg="mod">
          <ac:chgData name="Beth Massi" userId="bd08b5aa-02b2-43fc-b15c-eeea7517ad71" providerId="ADAL" clId="{9EDD2288-FBFD-4DF8-90C6-B5CB1F93AA3E}" dt="2019-09-20T06:16:04.272" v="3729" actId="1036"/>
          <ac:spMkLst>
            <pc:docMk/>
            <pc:sldMk cId="2950324018" sldId="10537"/>
            <ac:spMk id="54" creationId="{CDAD8543-D3CB-44D0-BDDE-22D651AF2F84}"/>
          </ac:spMkLst>
        </pc:spChg>
        <pc:spChg chg="del mod topLvl">
          <ac:chgData name="Beth Massi" userId="bd08b5aa-02b2-43fc-b15c-eeea7517ad71" providerId="ADAL" clId="{9EDD2288-FBFD-4DF8-90C6-B5CB1F93AA3E}" dt="2019-09-20T06:13:19.769" v="3638" actId="478"/>
          <ac:spMkLst>
            <pc:docMk/>
            <pc:sldMk cId="2950324018" sldId="10537"/>
            <ac:spMk id="55" creationId="{F231AB16-9967-4CD9-B13E-72EE56817E28}"/>
          </ac:spMkLst>
        </pc:spChg>
        <pc:spChg chg="mod">
          <ac:chgData name="Beth Massi" userId="bd08b5aa-02b2-43fc-b15c-eeea7517ad71" providerId="ADAL" clId="{9EDD2288-FBFD-4DF8-90C6-B5CB1F93AA3E}" dt="2019-09-20T06:17:28.108" v="3739" actId="14100"/>
          <ac:spMkLst>
            <pc:docMk/>
            <pc:sldMk cId="2950324018" sldId="10537"/>
            <ac:spMk id="60" creationId="{6F1E0997-A3EE-4991-B45D-27CE7BFB84C8}"/>
          </ac:spMkLst>
        </pc:spChg>
        <pc:grpChg chg="mod">
          <ac:chgData name="Beth Massi" userId="bd08b5aa-02b2-43fc-b15c-eeea7517ad71" providerId="ADAL" clId="{9EDD2288-FBFD-4DF8-90C6-B5CB1F93AA3E}" dt="2019-09-20T06:16:40.236" v="3733" actId="14100"/>
          <ac:grpSpMkLst>
            <pc:docMk/>
            <pc:sldMk cId="2950324018" sldId="10537"/>
            <ac:grpSpMk id="2" creationId="{BF4336CA-F27E-4096-8C5F-59F5FF433EAB}"/>
          </ac:grpSpMkLst>
        </pc:grpChg>
        <pc:grpChg chg="mod">
          <ac:chgData name="Beth Massi" userId="bd08b5aa-02b2-43fc-b15c-eeea7517ad71" providerId="ADAL" clId="{9EDD2288-FBFD-4DF8-90C6-B5CB1F93AA3E}" dt="2019-09-20T06:16:25.973" v="3731" actId="14100"/>
          <ac:grpSpMkLst>
            <pc:docMk/>
            <pc:sldMk cId="2950324018" sldId="10537"/>
            <ac:grpSpMk id="3" creationId="{06240AFE-6100-4F20-A64A-9A8835B07E62}"/>
          </ac:grpSpMkLst>
        </pc:grpChg>
        <pc:grpChg chg="mod">
          <ac:chgData name="Beth Massi" userId="bd08b5aa-02b2-43fc-b15c-eeea7517ad71" providerId="ADAL" clId="{9EDD2288-FBFD-4DF8-90C6-B5CB1F93AA3E}" dt="2019-09-20T06:16:34.682" v="3732" actId="14100"/>
          <ac:grpSpMkLst>
            <pc:docMk/>
            <pc:sldMk cId="2950324018" sldId="10537"/>
            <ac:grpSpMk id="4" creationId="{20D04021-C205-4FC8-A407-C57E977260F1}"/>
          </ac:grpSpMkLst>
        </pc:grpChg>
        <pc:grpChg chg="mod">
          <ac:chgData name="Beth Massi" userId="bd08b5aa-02b2-43fc-b15c-eeea7517ad71" providerId="ADAL" clId="{9EDD2288-FBFD-4DF8-90C6-B5CB1F93AA3E}" dt="2019-09-20T06:13:57.865" v="3691" actId="1035"/>
          <ac:grpSpMkLst>
            <pc:docMk/>
            <pc:sldMk cId="2950324018" sldId="10537"/>
            <ac:grpSpMk id="5" creationId="{08D4A35D-CCFB-4AC0-A964-1DE2E09F5BC9}"/>
          </ac:grpSpMkLst>
        </pc:grpChg>
        <pc:grpChg chg="del">
          <ac:chgData name="Beth Massi" userId="bd08b5aa-02b2-43fc-b15c-eeea7517ad71" providerId="ADAL" clId="{9EDD2288-FBFD-4DF8-90C6-B5CB1F93AA3E}" dt="2019-09-20T06:13:40.476" v="3643" actId="478"/>
          <ac:grpSpMkLst>
            <pc:docMk/>
            <pc:sldMk cId="2950324018" sldId="10537"/>
            <ac:grpSpMk id="18" creationId="{146C0619-9464-42C8-9805-20124A6E3148}"/>
          </ac:grpSpMkLst>
        </pc:grpChg>
        <pc:grpChg chg="del">
          <ac:chgData name="Beth Massi" userId="bd08b5aa-02b2-43fc-b15c-eeea7517ad71" providerId="ADAL" clId="{9EDD2288-FBFD-4DF8-90C6-B5CB1F93AA3E}" dt="2019-09-20T06:13:17.663" v="3637" actId="478"/>
          <ac:grpSpMkLst>
            <pc:docMk/>
            <pc:sldMk cId="2950324018" sldId="10537"/>
            <ac:grpSpMk id="51" creationId="{F3A7D9B5-7BBA-4719-A341-BA41E795BC8C}"/>
          </ac:grpSpMkLst>
        </pc:grpChg>
        <pc:grpChg chg="del">
          <ac:chgData name="Beth Massi" userId="bd08b5aa-02b2-43fc-b15c-eeea7517ad71" providerId="ADAL" clId="{9EDD2288-FBFD-4DF8-90C6-B5CB1F93AA3E}" dt="2019-09-20T06:13:40.476" v="3643" actId="478"/>
          <ac:grpSpMkLst>
            <pc:docMk/>
            <pc:sldMk cId="2950324018" sldId="10537"/>
            <ac:grpSpMk id="56" creationId="{607128A7-D623-46BB-9D3D-7B21A05DBBB8}"/>
          </ac:grpSpMkLst>
        </pc:grpChg>
        <pc:cxnChg chg="del">
          <ac:chgData name="Beth Massi" userId="bd08b5aa-02b2-43fc-b15c-eeea7517ad71" providerId="ADAL" clId="{9EDD2288-FBFD-4DF8-90C6-B5CB1F93AA3E}" dt="2019-09-20T06:13:13.050" v="3635" actId="478"/>
          <ac:cxnSpMkLst>
            <pc:docMk/>
            <pc:sldMk cId="2950324018" sldId="10537"/>
            <ac:cxnSpMk id="20" creationId="{91601B72-465B-44F0-8D16-C069E4D1114C}"/>
          </ac:cxnSpMkLst>
        </pc:cxnChg>
        <pc:cxnChg chg="del mod">
          <ac:chgData name="Beth Massi" userId="bd08b5aa-02b2-43fc-b15c-eeea7517ad71" providerId="ADAL" clId="{9EDD2288-FBFD-4DF8-90C6-B5CB1F93AA3E}" dt="2019-09-20T06:13:40.476" v="3643" actId="478"/>
          <ac:cxnSpMkLst>
            <pc:docMk/>
            <pc:sldMk cId="2950324018" sldId="10537"/>
            <ac:cxnSpMk id="36" creationId="{C2B94032-28DD-40BA-B534-476CA1B4C58F}"/>
          </ac:cxnSpMkLst>
        </pc:cxnChg>
        <pc:cxnChg chg="del mod">
          <ac:chgData name="Beth Massi" userId="bd08b5aa-02b2-43fc-b15c-eeea7517ad71" providerId="ADAL" clId="{9EDD2288-FBFD-4DF8-90C6-B5CB1F93AA3E}" dt="2019-09-20T06:13:40.476" v="3643" actId="478"/>
          <ac:cxnSpMkLst>
            <pc:docMk/>
            <pc:sldMk cId="2950324018" sldId="10537"/>
            <ac:cxnSpMk id="42" creationId="{B9FE36BB-B495-4A6E-BB39-E671D744B0C4}"/>
          </ac:cxnSpMkLst>
        </pc:cxnChg>
        <pc:cxnChg chg="del">
          <ac:chgData name="Beth Massi" userId="bd08b5aa-02b2-43fc-b15c-eeea7517ad71" providerId="ADAL" clId="{9EDD2288-FBFD-4DF8-90C6-B5CB1F93AA3E}" dt="2019-09-20T06:13:24.958" v="3640" actId="478"/>
          <ac:cxnSpMkLst>
            <pc:docMk/>
            <pc:sldMk cId="2950324018" sldId="10537"/>
            <ac:cxnSpMk id="47" creationId="{837CB6B4-4B3C-477A-ADFF-F66A86C8FCCC}"/>
          </ac:cxnSpMkLst>
        </pc:cxnChg>
      </pc:sldChg>
      <pc:sldChg chg="addSp delSp modSp">
        <pc:chgData name="Beth Massi" userId="bd08b5aa-02b2-43fc-b15c-eeea7517ad71" providerId="ADAL" clId="{9EDD2288-FBFD-4DF8-90C6-B5CB1F93AA3E}" dt="2019-09-22T23:44:43.591" v="11043"/>
        <pc:sldMkLst>
          <pc:docMk/>
          <pc:sldMk cId="3863015092" sldId="10538"/>
        </pc:sldMkLst>
        <pc:spChg chg="mod">
          <ac:chgData name="Beth Massi" userId="bd08b5aa-02b2-43fc-b15c-eeea7517ad71" providerId="ADAL" clId="{9EDD2288-FBFD-4DF8-90C6-B5CB1F93AA3E}" dt="2019-09-22T23:39:48.539" v="10980" actId="20577"/>
          <ac:spMkLst>
            <pc:docMk/>
            <pc:sldMk cId="3863015092" sldId="10538"/>
            <ac:spMk id="3" creationId="{99F46E80-8A3A-4BEC-9584-11F945CD729E}"/>
          </ac:spMkLst>
        </pc:spChg>
        <pc:grpChg chg="add del mod">
          <ac:chgData name="Beth Massi" userId="bd08b5aa-02b2-43fc-b15c-eeea7517ad71" providerId="ADAL" clId="{9EDD2288-FBFD-4DF8-90C6-B5CB1F93AA3E}" dt="2019-09-22T23:42:24.068" v="10993" actId="21"/>
          <ac:grpSpMkLst>
            <pc:docMk/>
            <pc:sldMk cId="3863015092" sldId="10538"/>
            <ac:grpSpMk id="4" creationId="{04D6E622-8372-4CB1-8568-F2954257DACF}"/>
          </ac:grpSpMkLst>
        </pc:grpChg>
        <pc:graphicFrameChg chg="add del mod">
          <ac:chgData name="Beth Massi" userId="bd08b5aa-02b2-43fc-b15c-eeea7517ad71" providerId="ADAL" clId="{9EDD2288-FBFD-4DF8-90C6-B5CB1F93AA3E}" dt="2019-09-22T23:44:43.591" v="11043"/>
          <ac:graphicFrameMkLst>
            <pc:docMk/>
            <pc:sldMk cId="3863015092" sldId="10538"/>
            <ac:graphicFrameMk id="5" creationId="{5524B5FA-396D-4D86-B4E0-D2BBB9E1073C}"/>
          </ac:graphicFrameMkLst>
        </pc:graphicFrameChg>
      </pc:sldChg>
    </pc:docChg>
  </pc:docChgLst>
  <pc:docChgLst>
    <pc:chgData name="Beth Massi" userId="bd08b5aa-02b2-43fc-b15c-eeea7517ad71" providerId="ADAL" clId="{729C178C-F0F8-2946-A58C-6AD3FFA9B208}"/>
    <pc:docChg chg="modSld">
      <pc:chgData name="Beth Massi" userId="bd08b5aa-02b2-43fc-b15c-eeea7517ad71" providerId="ADAL" clId="{729C178C-F0F8-2946-A58C-6AD3FFA9B208}" dt="2019-09-20T05:44:16.472" v="17" actId="20577"/>
      <pc:docMkLst>
        <pc:docMk/>
      </pc:docMkLst>
      <pc:sldChg chg="modSp">
        <pc:chgData name="Beth Massi" userId="bd08b5aa-02b2-43fc-b15c-eeea7517ad71" providerId="ADAL" clId="{729C178C-F0F8-2946-A58C-6AD3FFA9B208}" dt="2019-09-20T05:44:16.472" v="17" actId="20577"/>
        <pc:sldMkLst>
          <pc:docMk/>
          <pc:sldMk cId="1242830281" sldId="265"/>
        </pc:sldMkLst>
        <pc:spChg chg="mod">
          <ac:chgData name="Beth Massi" userId="bd08b5aa-02b2-43fc-b15c-eeea7517ad71" providerId="ADAL" clId="{729C178C-F0F8-2946-A58C-6AD3FFA9B208}" dt="2019-09-20T05:44:16.472" v="17" actId="20577"/>
          <ac:spMkLst>
            <pc:docMk/>
            <pc:sldMk cId="1242830281" sldId="265"/>
            <ac:spMk id="3" creationId="{ED96208D-867A-4A19-8EB0-439ACD68A65C}"/>
          </ac:spMkLst>
        </pc:spChg>
      </pc:sldChg>
      <pc:sldChg chg="addCm">
        <pc:chgData name="Beth Massi" userId="bd08b5aa-02b2-43fc-b15c-eeea7517ad71" providerId="ADAL" clId="{729C178C-F0F8-2946-A58C-6AD3FFA9B208}" dt="2019-09-18T14:29:06.934" v="0" actId="27834"/>
        <pc:sldMkLst>
          <pc:docMk/>
          <pc:sldMk cId="908440520" sldId="10231"/>
        </pc:sldMkLst>
      </pc:sldChg>
      <pc:sldChg chg="addCm">
        <pc:chgData name="Beth Massi" userId="bd08b5aa-02b2-43fc-b15c-eeea7517ad71" providerId="ADAL" clId="{729C178C-F0F8-2946-A58C-6AD3FFA9B208}" dt="2019-09-20T05:41:58.958" v="1" actId="27834"/>
        <pc:sldMkLst>
          <pc:docMk/>
          <pc:sldMk cId="632066104" sldId="10534"/>
        </pc:sldMkLst>
      </pc:sldChg>
    </pc:docChg>
  </pc:docChgLst>
  <pc:docChgLst>
    <pc:chgData name="Christos Matskas" userId="S::chmatsk@microsoft.com::2b548a1b-e0ab-49b8-a683-ebd48b4e7142" providerId="AD" clId="Web-{6D53D591-9FF9-7882-077F-79F9249E566A}"/>
    <pc:docChg chg="modSld">
      <pc:chgData name="Christos Matskas" userId="S::chmatsk@microsoft.com::2b548a1b-e0ab-49b8-a683-ebd48b4e7142" providerId="AD" clId="Web-{6D53D591-9FF9-7882-077F-79F9249E566A}" dt="2019-09-12T16:25:12.806" v="0"/>
      <pc:docMkLst>
        <pc:docMk/>
      </pc:docMkLst>
      <pc:sldChg chg="delSp">
        <pc:chgData name="Christos Matskas" userId="S::chmatsk@microsoft.com::2b548a1b-e0ab-49b8-a683-ebd48b4e7142" providerId="AD" clId="Web-{6D53D591-9FF9-7882-077F-79F9249E566A}" dt="2019-09-12T16:25:12.806" v="0"/>
        <pc:sldMkLst>
          <pc:docMk/>
          <pc:sldMk cId="1445195255" sldId="10232"/>
        </pc:sldMkLst>
        <pc:spChg chg="del">
          <ac:chgData name="Christos Matskas" userId="S::chmatsk@microsoft.com::2b548a1b-e0ab-49b8-a683-ebd48b4e7142" providerId="AD" clId="Web-{6D53D591-9FF9-7882-077F-79F9249E566A}" dt="2019-09-12T16:25:12.806" v="0"/>
          <ac:spMkLst>
            <pc:docMk/>
            <pc:sldMk cId="1445195255" sldId="10232"/>
            <ac:spMk id="4" creationId="{C1264740-2D59-4875-A824-FBAF25B46263}"/>
          </ac:spMkLst>
        </pc:spChg>
      </pc:sldChg>
    </pc:docChg>
  </pc:docChgLst>
  <pc:docChgLst>
    <pc:chgData name="Achim Dettweiler" userId="e57c76de-5a54-4bd7-aae4-9e232a35aed2" providerId="ADAL" clId="{20569946-C119-455B-8ECB-8B26301C601C}"/>
    <pc:docChg chg="modSld">
      <pc:chgData name="Achim Dettweiler" userId="e57c76de-5a54-4bd7-aae4-9e232a35aed2" providerId="ADAL" clId="{20569946-C119-455B-8ECB-8B26301C601C}" dt="2019-09-11T21:22:28.231" v="25" actId="20577"/>
      <pc:docMkLst>
        <pc:docMk/>
      </pc:docMkLst>
      <pc:sldChg chg="addSp modSp">
        <pc:chgData name="Achim Dettweiler" userId="e57c76de-5a54-4bd7-aae4-9e232a35aed2" providerId="ADAL" clId="{20569946-C119-455B-8ECB-8B26301C601C}" dt="2019-09-11T21:18:47.599" v="1" actId="1076"/>
        <pc:sldMkLst>
          <pc:docMk/>
          <pc:sldMk cId="2743313159" sldId="10179"/>
        </pc:sldMkLst>
        <pc:picChg chg="add mod">
          <ac:chgData name="Achim Dettweiler" userId="e57c76de-5a54-4bd7-aae4-9e232a35aed2" providerId="ADAL" clId="{20569946-C119-455B-8ECB-8B26301C601C}" dt="2019-09-11T21:18:47.599" v="1" actId="1076"/>
          <ac:picMkLst>
            <pc:docMk/>
            <pc:sldMk cId="2743313159" sldId="10179"/>
            <ac:picMk id="2" creationId="{61106837-EA9D-469C-BD5A-8D63D7BE303B}"/>
          </ac:picMkLst>
        </pc:picChg>
      </pc:sldChg>
      <pc:sldChg chg="modSp">
        <pc:chgData name="Achim Dettweiler" userId="e57c76de-5a54-4bd7-aae4-9e232a35aed2" providerId="ADAL" clId="{20569946-C119-455B-8ECB-8B26301C601C}" dt="2019-09-11T21:22:28.231" v="25" actId="20577"/>
        <pc:sldMkLst>
          <pc:docMk/>
          <pc:sldMk cId="908440520" sldId="10231"/>
        </pc:sldMkLst>
        <pc:spChg chg="mod">
          <ac:chgData name="Achim Dettweiler" userId="e57c76de-5a54-4bd7-aae4-9e232a35aed2" providerId="ADAL" clId="{20569946-C119-455B-8ECB-8B26301C601C}" dt="2019-09-11T21:22:19.191" v="14" actId="14100"/>
          <ac:spMkLst>
            <pc:docMk/>
            <pc:sldMk cId="908440520" sldId="10231"/>
            <ac:spMk id="2" creationId="{DB42DEF8-773D-4E3F-B482-1107DBEB9AF4}"/>
          </ac:spMkLst>
        </pc:spChg>
        <pc:spChg chg="mod">
          <ac:chgData name="Achim Dettweiler" userId="e57c76de-5a54-4bd7-aae4-9e232a35aed2" providerId="ADAL" clId="{20569946-C119-455B-8ECB-8B26301C601C}" dt="2019-09-11T21:22:28.231" v="25" actId="20577"/>
          <ac:spMkLst>
            <pc:docMk/>
            <pc:sldMk cId="908440520" sldId="10231"/>
            <ac:spMk id="3" creationId="{ED96208D-867A-4A19-8EB0-439ACD68A65C}"/>
          </ac:spMkLst>
        </pc:spChg>
      </pc:sldChg>
    </pc:docChg>
  </pc:docChgLst>
  <pc:docChgLst>
    <pc:chgData name="James Montemagno" userId="S::jamont@microsoft.com::e0435849-a140-4c07-8047-7cefab9356ed" providerId="AD" clId="Web-{4B40CF2E-DF63-B1A3-A028-66E88D637875}"/>
    <pc:docChg chg="">
      <pc:chgData name="James Montemagno" userId="S::jamont@microsoft.com::e0435849-a140-4c07-8047-7cefab9356ed" providerId="AD" clId="Web-{4B40CF2E-DF63-B1A3-A028-66E88D637875}" dt="2019-09-18T16:49:18.525" v="0"/>
      <pc:docMkLst>
        <pc:docMk/>
      </pc:docMkLst>
      <pc:sldChg chg="addCm">
        <pc:chgData name="James Montemagno" userId="S::jamont@microsoft.com::e0435849-a140-4c07-8047-7cefab9356ed" providerId="AD" clId="Web-{4B40CF2E-DF63-B1A3-A028-66E88D637875}" dt="2019-09-18T16:49:18.525" v="0"/>
        <pc:sldMkLst>
          <pc:docMk/>
          <pc:sldMk cId="908440520" sldId="10231"/>
        </pc:sldMkLst>
      </pc:sldChg>
    </pc:docChg>
  </pc:docChgLst>
  <pc:docChgLst>
    <pc:chgData name="Beth Massi" userId="S::bethma@microsoft.com::bd08b5aa-02b2-43fc-b15c-eeea7517ad71" providerId="AD" clId="Web-{F2A1EF74-9619-4D91-8908-44E31D1EACD9}"/>
    <pc:docChg chg="modSld">
      <pc:chgData name="Beth Massi" userId="S::bethma@microsoft.com::bd08b5aa-02b2-43fc-b15c-eeea7517ad71" providerId="AD" clId="Web-{F2A1EF74-9619-4D91-8908-44E31D1EACD9}" dt="2019-09-12T15:51:07.571" v="48" actId="20577"/>
      <pc:docMkLst>
        <pc:docMk/>
      </pc:docMkLst>
      <pc:sldChg chg="modSp">
        <pc:chgData name="Beth Massi" userId="S::bethma@microsoft.com::bd08b5aa-02b2-43fc-b15c-eeea7517ad71" providerId="AD" clId="Web-{F2A1EF74-9619-4D91-8908-44E31D1EACD9}" dt="2019-09-12T15:51:07.571" v="47" actId="20577"/>
        <pc:sldMkLst>
          <pc:docMk/>
          <pc:sldMk cId="4153102925" sldId="10191"/>
        </pc:sldMkLst>
        <pc:spChg chg="mod">
          <ac:chgData name="Beth Massi" userId="S::bethma@microsoft.com::bd08b5aa-02b2-43fc-b15c-eeea7517ad71" providerId="AD" clId="Web-{F2A1EF74-9619-4D91-8908-44E31D1EACD9}" dt="2019-09-12T15:51:07.571" v="47" actId="20577"/>
          <ac:spMkLst>
            <pc:docMk/>
            <pc:sldMk cId="4153102925" sldId="10191"/>
            <ac:spMk id="3" creationId="{ED96208D-867A-4A19-8EB0-439ACD68A65C}"/>
          </ac:spMkLst>
        </pc:spChg>
      </pc:sldChg>
    </pc:docChg>
  </pc:docChgLst>
  <pc:docChgLst>
    <pc:chgData name="Christos Matskas" userId="S::chmatsk@microsoft.com::2b548a1b-e0ab-49b8-a683-ebd48b4e7142" providerId="AD" clId="Web-{DAC71515-77DC-E39C-0733-5B68A421E773}"/>
    <pc:docChg chg="">
      <pc:chgData name="Christos Matskas" userId="S::chmatsk@microsoft.com::2b548a1b-e0ab-49b8-a683-ebd48b4e7142" providerId="AD" clId="Web-{DAC71515-77DC-E39C-0733-5B68A421E773}" dt="2019-09-18T16:27:32.498" v="3"/>
      <pc:docMkLst>
        <pc:docMk/>
      </pc:docMkLst>
      <pc:sldChg chg="addCm delCm">
        <pc:chgData name="Christos Matskas" userId="S::chmatsk@microsoft.com::2b548a1b-e0ab-49b8-a683-ebd48b4e7142" providerId="AD" clId="Web-{DAC71515-77DC-E39C-0733-5B68A421E773}" dt="2019-09-18T16:27:32.498" v="3"/>
        <pc:sldMkLst>
          <pc:docMk/>
          <pc:sldMk cId="1445195255" sldId="10232"/>
        </pc:sldMkLst>
      </pc:sldChg>
    </pc:docChg>
  </pc:docChgLst>
  <pc:docChgLst>
    <pc:chgData name="Rajen Kishna" userId="S::rajenki@microsoft.com::cb2617cd-b010-4f29-a12f-c13505cda105" providerId="AD" clId="Web-{1A8AA857-F4D5-B48A-C70C-6C6A66054BFA}"/>
    <pc:docChg chg="">
      <pc:chgData name="Rajen Kishna" userId="S::rajenki@microsoft.com::cb2617cd-b010-4f29-a12f-c13505cda105" providerId="AD" clId="Web-{1A8AA857-F4D5-B48A-C70C-6C6A66054BFA}" dt="2019-09-18T15:30:52.367" v="0"/>
      <pc:docMkLst>
        <pc:docMk/>
      </pc:docMkLst>
      <pc:sldChg chg="addCm">
        <pc:chgData name="Rajen Kishna" userId="S::rajenki@microsoft.com::cb2617cd-b010-4f29-a12f-c13505cda105" providerId="AD" clId="Web-{1A8AA857-F4D5-B48A-C70C-6C6A66054BFA}" dt="2019-09-18T15:30:52.367" v="0"/>
        <pc:sldMkLst>
          <pc:docMk/>
          <pc:sldMk cId="908440520" sldId="10231"/>
        </pc:sldMkLst>
      </pc:sldChg>
    </pc:docChg>
  </pc:docChgLst>
  <pc:docChgLst>
    <pc:chgData name="Christos Matskas" userId="S::chmatsk@microsoft.com::2b548a1b-e0ab-49b8-a683-ebd48b4e7142" providerId="AD" clId="Web-{30D56913-7657-D7C7-F136-414B33F62EBB}"/>
    <pc:docChg chg="modSld">
      <pc:chgData name="Christos Matskas" userId="S::chmatsk@microsoft.com::2b548a1b-e0ab-49b8-a683-ebd48b4e7142" providerId="AD" clId="Web-{30D56913-7657-D7C7-F136-414B33F62EBB}" dt="2019-09-18T16:04:54.465" v="300"/>
      <pc:docMkLst>
        <pc:docMk/>
      </pc:docMkLst>
      <pc:sldChg chg="addCm">
        <pc:chgData name="Christos Matskas" userId="S::chmatsk@microsoft.com::2b548a1b-e0ab-49b8-a683-ebd48b4e7142" providerId="AD" clId="Web-{30D56913-7657-D7C7-F136-414B33F62EBB}" dt="2019-09-18T15:50:54.855" v="0"/>
        <pc:sldMkLst>
          <pc:docMk/>
          <pc:sldMk cId="908440520" sldId="10231"/>
        </pc:sldMkLst>
      </pc:sldChg>
      <pc:sldChg chg="modSp">
        <pc:chgData name="Christos Matskas" userId="S::chmatsk@microsoft.com::2b548a1b-e0ab-49b8-a683-ebd48b4e7142" providerId="AD" clId="Web-{30D56913-7657-D7C7-F136-414B33F62EBB}" dt="2019-09-18T16:04:54.465" v="300"/>
        <pc:sldMkLst>
          <pc:docMk/>
          <pc:sldMk cId="1445195255" sldId="10232"/>
        </pc:sldMkLst>
        <pc:graphicFrameChg chg="mod modGraphic">
          <ac:chgData name="Christos Matskas" userId="S::chmatsk@microsoft.com::2b548a1b-e0ab-49b8-a683-ebd48b4e7142" providerId="AD" clId="Web-{30D56913-7657-D7C7-F136-414B33F62EBB}" dt="2019-09-18T16:04:54.465" v="300"/>
          <ac:graphicFrameMkLst>
            <pc:docMk/>
            <pc:sldMk cId="1445195255" sldId="10232"/>
            <ac:graphicFrameMk id="5" creationId="{5524B5FA-396D-4D86-B4E0-D2BBB9E1073C}"/>
          </ac:graphicFrameMkLst>
        </pc:graphicFrameChg>
      </pc:sldChg>
    </pc:docChg>
  </pc:docChgLst>
  <pc:docChgLst>
    <pc:chgData name="Rajen Kishna" userId="S::rajenki@microsoft.com::cb2617cd-b010-4f29-a12f-c13505cda105" providerId="AD" clId="Web-{6B0CD11A-5DF7-39E2-8DD5-11C867DC4A6C}"/>
    <pc:docChg chg="">
      <pc:chgData name="Rajen Kishna" userId="S::rajenki@microsoft.com::cb2617cd-b010-4f29-a12f-c13505cda105" providerId="AD" clId="Web-{6B0CD11A-5DF7-39E2-8DD5-11C867DC4A6C}" dt="2019-09-20T15:51:50.705" v="0"/>
      <pc:docMkLst>
        <pc:docMk/>
      </pc:docMkLst>
      <pc:sldChg chg="addCm">
        <pc:chgData name="Rajen Kishna" userId="S::rajenki@microsoft.com::cb2617cd-b010-4f29-a12f-c13505cda105" providerId="AD" clId="Web-{6B0CD11A-5DF7-39E2-8DD5-11C867DC4A6C}" dt="2019-09-20T15:51:50.705" v="0"/>
        <pc:sldMkLst>
          <pc:docMk/>
          <pc:sldMk cId="632066104" sldId="10534"/>
        </pc:sldMkLst>
      </pc:sldChg>
    </pc:docChg>
  </pc:docChgLst>
  <pc:docChgLst>
    <pc:chgData name="James Montemagno" userId="S::jamont@microsoft.com::e0435849-a140-4c07-8047-7cefab9356ed" providerId="AD" clId="Web-{9128E5ED-B5E2-7364-F50C-F55777CAD512}"/>
    <pc:docChg chg="addSld modSld modSection">
      <pc:chgData name="James Montemagno" userId="S::jamont@microsoft.com::e0435849-a140-4c07-8047-7cefab9356ed" providerId="AD" clId="Web-{9128E5ED-B5E2-7364-F50C-F55777CAD512}" dt="2019-09-19T21:50:52.390" v="84"/>
      <pc:docMkLst>
        <pc:docMk/>
      </pc:docMkLst>
      <pc:sldChg chg="addSp delSp modSp add replId">
        <pc:chgData name="James Montemagno" userId="S::jamont@microsoft.com::e0435849-a140-4c07-8047-7cefab9356ed" providerId="AD" clId="Web-{9128E5ED-B5E2-7364-F50C-F55777CAD512}" dt="2019-09-19T21:50:52.390" v="84"/>
        <pc:sldMkLst>
          <pc:docMk/>
          <pc:sldMk cId="2598509346" sldId="10532"/>
        </pc:sldMkLst>
        <pc:spChg chg="mod">
          <ac:chgData name="James Montemagno" userId="S::jamont@microsoft.com::e0435849-a140-4c07-8047-7cefab9356ed" providerId="AD" clId="Web-{9128E5ED-B5E2-7364-F50C-F55777CAD512}" dt="2019-09-19T21:47:13.545" v="15" actId="20577"/>
          <ac:spMkLst>
            <pc:docMk/>
            <pc:sldMk cId="2598509346" sldId="10532"/>
            <ac:spMk id="3" creationId="{99F46E80-8A3A-4BEC-9584-11F945CD729E}"/>
          </ac:spMkLst>
        </pc:spChg>
        <pc:graphicFrameChg chg="del mod modGraphic">
          <ac:chgData name="James Montemagno" userId="S::jamont@microsoft.com::e0435849-a140-4c07-8047-7cefab9356ed" providerId="AD" clId="Web-{9128E5ED-B5E2-7364-F50C-F55777CAD512}" dt="2019-09-19T21:49:02.999" v="27"/>
          <ac:graphicFrameMkLst>
            <pc:docMk/>
            <pc:sldMk cId="2598509346" sldId="10532"/>
            <ac:graphicFrameMk id="5" creationId="{5524B5FA-396D-4D86-B4E0-D2BBB9E1073C}"/>
          </ac:graphicFrameMkLst>
        </pc:graphicFrameChg>
        <pc:graphicFrameChg chg="add del modGraphic">
          <ac:chgData name="James Montemagno" userId="S::jamont@microsoft.com::e0435849-a140-4c07-8047-7cefab9356ed" providerId="AD" clId="Web-{9128E5ED-B5E2-7364-F50C-F55777CAD512}" dt="2019-09-19T21:50:52.062" v="83"/>
          <ac:graphicFrameMkLst>
            <pc:docMk/>
            <pc:sldMk cId="2598509346" sldId="10532"/>
            <ac:graphicFrameMk id="191" creationId="{5D06F906-4801-45CF-86B8-67170FE4BAFA}"/>
          </ac:graphicFrameMkLst>
        </pc:graphicFrameChg>
        <pc:graphicFrameChg chg="add del">
          <ac:chgData name="James Montemagno" userId="S::jamont@microsoft.com::e0435849-a140-4c07-8047-7cefab9356ed" providerId="AD" clId="Web-{9128E5ED-B5E2-7364-F50C-F55777CAD512}" dt="2019-09-19T21:50:37.422" v="82"/>
          <ac:graphicFrameMkLst>
            <pc:docMk/>
            <pc:sldMk cId="2598509346" sldId="10532"/>
            <ac:graphicFrameMk id="739" creationId="{049E13C2-8559-4258-BB40-CA3B11619A90}"/>
          </ac:graphicFrameMkLst>
        </pc:graphicFrameChg>
        <pc:graphicFrameChg chg="add">
          <ac:chgData name="James Montemagno" userId="S::jamont@microsoft.com::e0435849-a140-4c07-8047-7cefab9356ed" providerId="AD" clId="Web-{9128E5ED-B5E2-7364-F50C-F55777CAD512}" dt="2019-09-19T21:50:52.390" v="84"/>
          <ac:graphicFrameMkLst>
            <pc:docMk/>
            <pc:sldMk cId="2598509346" sldId="10532"/>
            <ac:graphicFrameMk id="761" creationId="{6BAF7240-78AB-411B-80B9-AE7353288607}"/>
          </ac:graphicFrameMkLst>
        </pc:graphicFrameChg>
      </pc:sldChg>
    </pc:docChg>
  </pc:docChgLst>
  <pc:docChgLst>
    <pc:chgData name="Glenn Condron" userId="5599025e-9e55-491e-90fe-f30352518d6e" providerId="ADAL" clId="{85653C70-A6D3-4B21-89D2-4FB3CB218065}"/>
    <pc:docChg chg="custSel addSld modSld modSection">
      <pc:chgData name="Glenn Condron" userId="5599025e-9e55-491e-90fe-f30352518d6e" providerId="ADAL" clId="{85653C70-A6D3-4B21-89D2-4FB3CB218065}" dt="2019-09-19T04:30:24.408" v="3" actId="478"/>
      <pc:docMkLst>
        <pc:docMk/>
      </pc:docMkLst>
      <pc:sldChg chg="addSp delSp new modTransition">
        <pc:chgData name="Glenn Condron" userId="5599025e-9e55-491e-90fe-f30352518d6e" providerId="ADAL" clId="{85653C70-A6D3-4B21-89D2-4FB3CB218065}" dt="2019-09-19T04:30:24.408" v="3" actId="478"/>
        <pc:sldMkLst>
          <pc:docMk/>
          <pc:sldMk cId="458591588" sldId="10531"/>
        </pc:sldMkLst>
        <pc:spChg chg="add del">
          <ac:chgData name="Glenn Condron" userId="5599025e-9e55-491e-90fe-f30352518d6e" providerId="ADAL" clId="{85653C70-A6D3-4B21-89D2-4FB3CB218065}" dt="2019-09-19T04:30:24.408" v="3" actId="478"/>
          <ac:spMkLst>
            <pc:docMk/>
            <pc:sldMk cId="458591588" sldId="10531"/>
            <ac:spMk id="2" creationId="{F07313A0-6480-47B1-B88F-10B3E40553A3}"/>
          </ac:spMkLst>
        </pc:spChg>
      </pc:sldChg>
    </pc:docChg>
  </pc:docChgLst>
  <pc:docChgLst>
    <pc:chgData name="James Montemagno" userId="S::jamont@microsoft.com::e0435849-a140-4c07-8047-7cefab9356ed" providerId="AD" clId="Web-{0F97F49D-EE30-5351-30F5-C0C51E6026B6}"/>
    <pc:docChg chg="modSld">
      <pc:chgData name="James Montemagno" userId="S::jamont@microsoft.com::e0435849-a140-4c07-8047-7cefab9356ed" providerId="AD" clId="Web-{0F97F49D-EE30-5351-30F5-C0C51E6026B6}" dt="2019-09-18T06:48:38.993" v="36" actId="14100"/>
      <pc:docMkLst>
        <pc:docMk/>
      </pc:docMkLst>
      <pc:sldChg chg="addSp modSp addAnim">
        <pc:chgData name="James Montemagno" userId="S::jamont@microsoft.com::e0435849-a140-4c07-8047-7cefab9356ed" providerId="AD" clId="Web-{0F97F49D-EE30-5351-30F5-C0C51E6026B6}" dt="2019-09-18T06:48:38.993" v="36" actId="14100"/>
        <pc:sldMkLst>
          <pc:docMk/>
          <pc:sldMk cId="300563498" sldId="10188"/>
        </pc:sldMkLst>
        <pc:spChg chg="add mod">
          <ac:chgData name="James Montemagno" userId="S::jamont@microsoft.com::e0435849-a140-4c07-8047-7cefab9356ed" providerId="AD" clId="Web-{0F97F49D-EE30-5351-30F5-C0C51E6026B6}" dt="2019-09-18T06:48:38.993" v="36" actId="14100"/>
          <ac:spMkLst>
            <pc:docMk/>
            <pc:sldMk cId="300563498" sldId="10188"/>
            <ac:spMk id="4" creationId="{91EF0046-C97A-45E2-AFAC-B17B03F00DA9}"/>
          </ac:spMkLst>
        </pc:spChg>
      </pc:sldChg>
    </pc:docChg>
  </pc:docChgLst>
  <pc:docChgLst>
    <pc:chgData name="Scott Hunter" userId="145c7c14-3300-4891-adda-a52ec6f2caaa" providerId="ADAL" clId="{7563D1DF-BA45-43DD-9F7F-0CB5C0FB540F}"/>
    <pc:docChg chg="modSld">
      <pc:chgData name="Scott Hunter" userId="145c7c14-3300-4891-adda-a52ec6f2caaa" providerId="ADAL" clId="{7563D1DF-BA45-43DD-9F7F-0CB5C0FB540F}" dt="2019-09-23T14:59:23.289" v="95" actId="20577"/>
      <pc:docMkLst>
        <pc:docMk/>
      </pc:docMkLst>
      <pc:sldChg chg="modSp">
        <pc:chgData name="Scott Hunter" userId="145c7c14-3300-4891-adda-a52ec6f2caaa" providerId="ADAL" clId="{7563D1DF-BA45-43DD-9F7F-0CB5C0FB540F}" dt="2019-09-19T03:14:37.052" v="11" actId="20577"/>
        <pc:sldMkLst>
          <pc:docMk/>
          <pc:sldMk cId="1507861551" sldId="263"/>
        </pc:sldMkLst>
        <pc:spChg chg="mod">
          <ac:chgData name="Scott Hunter" userId="145c7c14-3300-4891-adda-a52ec6f2caaa" providerId="ADAL" clId="{7563D1DF-BA45-43DD-9F7F-0CB5C0FB540F}" dt="2019-09-19T03:14:37.052" v="11" actId="20577"/>
          <ac:spMkLst>
            <pc:docMk/>
            <pc:sldMk cId="1507861551" sldId="263"/>
            <ac:spMk id="2" creationId="{9854F6B1-9A29-47D2-8AA6-EA9FFD02BA9D}"/>
          </ac:spMkLst>
        </pc:spChg>
      </pc:sldChg>
      <pc:sldChg chg="modNotesTx">
        <pc:chgData name="Scott Hunter" userId="145c7c14-3300-4891-adda-a52ec6f2caaa" providerId="ADAL" clId="{7563D1DF-BA45-43DD-9F7F-0CB5C0FB540F}" dt="2019-09-23T14:59:23.289" v="95" actId="20577"/>
        <pc:sldMkLst>
          <pc:docMk/>
          <pc:sldMk cId="2334748203" sldId="10234"/>
        </pc:sldMkLst>
      </pc:sldChg>
    </pc:docChg>
  </pc:docChgLst>
  <pc:docChgLst>
    <pc:chgData name="Christos Matskas" userId="S::chmatsk@microsoft.com::2b548a1b-e0ab-49b8-a683-ebd48b4e7142" providerId="AD" clId="Web-{D57E12F4-6E41-5036-A586-7305E2E56D4F}"/>
    <pc:docChg chg="modSld">
      <pc:chgData name="Christos Matskas" userId="S::chmatsk@microsoft.com::2b548a1b-e0ab-49b8-a683-ebd48b4e7142" providerId="AD" clId="Web-{D57E12F4-6E41-5036-A586-7305E2E56D4F}" dt="2019-09-17T20:47:15.888" v="6"/>
      <pc:docMkLst>
        <pc:docMk/>
      </pc:docMkLst>
      <pc:sldChg chg="delSp modSp addCm">
        <pc:chgData name="Christos Matskas" userId="S::chmatsk@microsoft.com::2b548a1b-e0ab-49b8-a683-ebd48b4e7142" providerId="AD" clId="Web-{D57E12F4-6E41-5036-A586-7305E2E56D4F}" dt="2019-09-17T20:47:15.888" v="6"/>
        <pc:sldMkLst>
          <pc:docMk/>
          <pc:sldMk cId="1445195255" sldId="10232"/>
        </pc:sldMkLst>
        <pc:spChg chg="del">
          <ac:chgData name="Christos Matskas" userId="S::chmatsk@microsoft.com::2b548a1b-e0ab-49b8-a683-ebd48b4e7142" providerId="AD" clId="Web-{D57E12F4-6E41-5036-A586-7305E2E56D4F}" dt="2019-09-17T20:46:41.153" v="3"/>
          <ac:spMkLst>
            <pc:docMk/>
            <pc:sldMk cId="1445195255" sldId="10232"/>
            <ac:spMk id="2" creationId="{3E6F903F-7E21-4DF8-B77F-BAB50ECD1D3F}"/>
          </ac:spMkLst>
        </pc:spChg>
        <pc:graphicFrameChg chg="modGraphic">
          <ac:chgData name="Christos Matskas" userId="S::chmatsk@microsoft.com::2b548a1b-e0ab-49b8-a683-ebd48b4e7142" providerId="AD" clId="Web-{D57E12F4-6E41-5036-A586-7305E2E56D4F}" dt="2019-09-17T20:46:53.357" v="5" actId="20577"/>
          <ac:graphicFrameMkLst>
            <pc:docMk/>
            <pc:sldMk cId="1445195255" sldId="10232"/>
            <ac:graphicFrameMk id="5" creationId="{5524B5FA-396D-4D86-B4E0-D2BBB9E1073C}"/>
          </ac:graphicFrameMkLst>
        </pc:graphicFrameChg>
      </pc:sldChg>
    </pc:docChg>
  </pc:docChgLst>
  <pc:docChgLst>
    <pc:chgData name="Christos Matskas" userId="S::chmatsk@microsoft.com::2b548a1b-e0ab-49b8-a683-ebd48b4e7142" providerId="AD" clId="Web-{2856F4EC-FA27-3CF6-6BE4-3CBBB9A33A4F}"/>
    <pc:docChg chg="modSld">
      <pc:chgData name="Christos Matskas" userId="S::chmatsk@microsoft.com::2b548a1b-e0ab-49b8-a683-ebd48b4e7142" providerId="AD" clId="Web-{2856F4EC-FA27-3CF6-6BE4-3CBBB9A33A4F}" dt="2019-09-17T18:53:33.246" v="424" actId="20577"/>
      <pc:docMkLst>
        <pc:docMk/>
      </pc:docMkLst>
      <pc:sldChg chg="delSp modSp addCm">
        <pc:chgData name="Christos Matskas" userId="S::chmatsk@microsoft.com::2b548a1b-e0ab-49b8-a683-ebd48b4e7142" providerId="AD" clId="Web-{2856F4EC-FA27-3CF6-6BE4-3CBBB9A33A4F}" dt="2019-09-16T23:08:26.321" v="106" actId="20577"/>
        <pc:sldMkLst>
          <pc:docMk/>
          <pc:sldMk cId="908440520" sldId="10231"/>
        </pc:sldMkLst>
        <pc:spChg chg="mod">
          <ac:chgData name="Christos Matskas" userId="S::chmatsk@microsoft.com::2b548a1b-e0ab-49b8-a683-ebd48b4e7142" providerId="AD" clId="Web-{2856F4EC-FA27-3CF6-6BE4-3CBBB9A33A4F}" dt="2019-09-16T23:08:26.321" v="106" actId="20577"/>
          <ac:spMkLst>
            <pc:docMk/>
            <pc:sldMk cId="908440520" sldId="10231"/>
            <ac:spMk id="3" creationId="{ED96208D-867A-4A19-8EB0-439ACD68A65C}"/>
          </ac:spMkLst>
        </pc:spChg>
        <pc:spChg chg="del">
          <ac:chgData name="Christos Matskas" userId="S::chmatsk@microsoft.com::2b548a1b-e0ab-49b8-a683-ebd48b4e7142" providerId="AD" clId="Web-{2856F4EC-FA27-3CF6-6BE4-3CBBB9A33A4F}" dt="2019-09-16T23:07:28.930" v="96"/>
          <ac:spMkLst>
            <pc:docMk/>
            <pc:sldMk cId="908440520" sldId="10231"/>
            <ac:spMk id="6" creationId="{0BFC8A22-BBA8-49C9-95E0-887AA66AFD25}"/>
          </ac:spMkLst>
        </pc:spChg>
      </pc:sldChg>
      <pc:sldChg chg="delSp modSp addCm delCm">
        <pc:chgData name="Christos Matskas" userId="S::chmatsk@microsoft.com::2b548a1b-e0ab-49b8-a683-ebd48b4e7142" providerId="AD" clId="Web-{2856F4EC-FA27-3CF6-6BE4-3CBBB9A33A4F}" dt="2019-09-17T18:53:33.246" v="424" actId="20577"/>
        <pc:sldMkLst>
          <pc:docMk/>
          <pc:sldMk cId="1445195255" sldId="10232"/>
        </pc:sldMkLst>
        <pc:spChg chg="mod">
          <ac:chgData name="Christos Matskas" userId="S::chmatsk@microsoft.com::2b548a1b-e0ab-49b8-a683-ebd48b4e7142" providerId="AD" clId="Web-{2856F4EC-FA27-3CF6-6BE4-3CBBB9A33A4F}" dt="2019-09-17T18:41:18.996" v="371" actId="20577"/>
          <ac:spMkLst>
            <pc:docMk/>
            <pc:sldMk cId="1445195255" sldId="10232"/>
            <ac:spMk id="3" creationId="{99F46E80-8A3A-4BEC-9584-11F945CD729E}"/>
          </ac:spMkLst>
        </pc:spChg>
        <pc:spChg chg="del mod">
          <ac:chgData name="Christos Matskas" userId="S::chmatsk@microsoft.com::2b548a1b-e0ab-49b8-a683-ebd48b4e7142" providerId="AD" clId="Web-{2856F4EC-FA27-3CF6-6BE4-3CBBB9A33A4F}" dt="2019-09-17T16:03:10.861" v="355"/>
          <ac:spMkLst>
            <pc:docMk/>
            <pc:sldMk cId="1445195255" sldId="10232"/>
            <ac:spMk id="4" creationId="{519B1CAE-F68C-4D7C-B3E4-30964BB23AEA}"/>
          </ac:spMkLst>
        </pc:spChg>
        <pc:graphicFrameChg chg="mod modGraphic">
          <ac:chgData name="Christos Matskas" userId="S::chmatsk@microsoft.com::2b548a1b-e0ab-49b8-a683-ebd48b4e7142" providerId="AD" clId="Web-{2856F4EC-FA27-3CF6-6BE4-3CBBB9A33A4F}" dt="2019-09-17T18:53:33.246" v="424" actId="20577"/>
          <ac:graphicFrameMkLst>
            <pc:docMk/>
            <pc:sldMk cId="1445195255" sldId="10232"/>
            <ac:graphicFrameMk id="5" creationId="{5524B5FA-396D-4D86-B4E0-D2BBB9E1073C}"/>
          </ac:graphicFrameMkLst>
        </pc:graphicFrameChg>
      </pc:sldChg>
    </pc:docChg>
  </pc:docChgLst>
  <pc:docChgLst>
    <pc:chgData name="Beth Massi" userId="478c1bcf29534cd8" providerId="LiveId" clId="{3854A05D-71FF-45B3-BD67-3DC1EDA35C24}"/>
    <pc:docChg chg="undo custSel addSld delSld modSld sldOrd modMainMaster modSection">
      <pc:chgData name="Beth Massi" userId="478c1bcf29534cd8" providerId="LiveId" clId="{3854A05D-71FF-45B3-BD67-3DC1EDA35C24}" dt="2019-09-12T00:01:13.912" v="5107" actId="1076"/>
      <pc:docMkLst>
        <pc:docMk/>
      </pc:docMkLst>
      <pc:sldChg chg="modSp mod modShow">
        <pc:chgData name="Beth Massi" userId="478c1bcf29534cd8" providerId="LiveId" clId="{3854A05D-71FF-45B3-BD67-3DC1EDA35C24}" dt="2019-09-09T18:30:09.104" v="3276" actId="729"/>
        <pc:sldMkLst>
          <pc:docMk/>
          <pc:sldMk cId="477504486" sldId="257"/>
        </pc:sldMkLst>
        <pc:spChg chg="mod">
          <ac:chgData name="Beth Massi" userId="478c1bcf29534cd8" providerId="LiveId" clId="{3854A05D-71FF-45B3-BD67-3DC1EDA35C24}" dt="2019-09-06T17:38:07.226" v="240" actId="20577"/>
          <ac:spMkLst>
            <pc:docMk/>
            <pc:sldMk cId="477504486" sldId="257"/>
            <ac:spMk id="2" creationId="{839C7298-752B-48BD-843F-683A22D59A7E}"/>
          </ac:spMkLst>
        </pc:spChg>
        <pc:spChg chg="mod">
          <ac:chgData name="Beth Massi" userId="478c1bcf29534cd8" providerId="LiveId" clId="{3854A05D-71FF-45B3-BD67-3DC1EDA35C24}" dt="2019-09-09T18:29:39.864" v="3275" actId="20577"/>
          <ac:spMkLst>
            <pc:docMk/>
            <pc:sldMk cId="477504486" sldId="257"/>
            <ac:spMk id="3" creationId="{2BA8E374-5793-40F2-A7B7-2D8AB053A278}"/>
          </ac:spMkLst>
        </pc:spChg>
      </pc:sldChg>
      <pc:sldChg chg="addSp modSp">
        <pc:chgData name="Beth Massi" userId="478c1bcf29534cd8" providerId="LiveId" clId="{3854A05D-71FF-45B3-BD67-3DC1EDA35C24}" dt="2019-09-06T23:01:47.313" v="728"/>
        <pc:sldMkLst>
          <pc:docMk/>
          <pc:sldMk cId="2859071109" sldId="261"/>
        </pc:sldMkLst>
        <pc:spChg chg="mod">
          <ac:chgData name="Beth Massi" userId="478c1bcf29534cd8" providerId="LiveId" clId="{3854A05D-71FF-45B3-BD67-3DC1EDA35C24}" dt="2019-09-06T23:01:45.650" v="727" actId="1076"/>
          <ac:spMkLst>
            <pc:docMk/>
            <pc:sldMk cId="2859071109" sldId="261"/>
            <ac:spMk id="2" creationId="{89E36756-4ECC-4563-9847-79578B809B5C}"/>
          </ac:spMkLst>
        </pc:spChg>
        <pc:spChg chg="add mod">
          <ac:chgData name="Beth Massi" userId="478c1bcf29534cd8" providerId="LiveId" clId="{3854A05D-71FF-45B3-BD67-3DC1EDA35C24}" dt="2019-09-06T22:56:07.270" v="613" actId="1076"/>
          <ac:spMkLst>
            <pc:docMk/>
            <pc:sldMk cId="2859071109" sldId="261"/>
            <ac:spMk id="3" creationId="{A9F08F63-40BD-456E-A5BB-E630C5075355}"/>
          </ac:spMkLst>
        </pc:spChg>
        <pc:spChg chg="add">
          <ac:chgData name="Beth Massi" userId="478c1bcf29534cd8" providerId="LiveId" clId="{3854A05D-71FF-45B3-BD67-3DC1EDA35C24}" dt="2019-09-06T23:01:47.313" v="728"/>
          <ac:spMkLst>
            <pc:docMk/>
            <pc:sldMk cId="2859071109" sldId="261"/>
            <ac:spMk id="4" creationId="{82A1AB1E-6186-4703-A416-66BF7BF9A398}"/>
          </ac:spMkLst>
        </pc:spChg>
      </pc:sldChg>
      <pc:sldChg chg="modSp mod modShow">
        <pc:chgData name="Beth Massi" userId="478c1bcf29534cd8" providerId="LiveId" clId="{3854A05D-71FF-45B3-BD67-3DC1EDA35C24}" dt="2019-09-11T23:56:45.367" v="5068" actId="6549"/>
        <pc:sldMkLst>
          <pc:docMk/>
          <pc:sldMk cId="1507861551" sldId="263"/>
        </pc:sldMkLst>
        <pc:spChg chg="mod">
          <ac:chgData name="Beth Massi" userId="478c1bcf29534cd8" providerId="LiveId" clId="{3854A05D-71FF-45B3-BD67-3DC1EDA35C24}" dt="2019-09-11T23:56:45.367" v="5068" actId="6549"/>
          <ac:spMkLst>
            <pc:docMk/>
            <pc:sldMk cId="1507861551" sldId="263"/>
            <ac:spMk id="2" creationId="{9854F6B1-9A29-47D2-8AA6-EA9FFD02BA9D}"/>
          </ac:spMkLst>
        </pc:spChg>
      </pc:sldChg>
      <pc:sldChg chg="modSp mod modShow">
        <pc:chgData name="Beth Massi" userId="478c1bcf29534cd8" providerId="LiveId" clId="{3854A05D-71FF-45B3-BD67-3DC1EDA35C24}" dt="2019-09-11T21:08:26.960" v="4002" actId="113"/>
        <pc:sldMkLst>
          <pc:docMk/>
          <pc:sldMk cId="1999049022" sldId="264"/>
        </pc:sldMkLst>
        <pc:spChg chg="mod">
          <ac:chgData name="Beth Massi" userId="478c1bcf29534cd8" providerId="LiveId" clId="{3854A05D-71FF-45B3-BD67-3DC1EDA35C24}" dt="2019-09-11T21:08:26.960" v="4002" actId="113"/>
          <ac:spMkLst>
            <pc:docMk/>
            <pc:sldMk cId="1999049022" sldId="264"/>
            <ac:spMk id="2" creationId="{FBC908C2-EACA-4F13-A5C6-6A94416CBF89}"/>
          </ac:spMkLst>
        </pc:spChg>
      </pc:sldChg>
      <pc:sldChg chg="addSp delSp modSp new delAnim modAnim">
        <pc:chgData name="Beth Massi" userId="478c1bcf29534cd8" providerId="LiveId" clId="{3854A05D-71FF-45B3-BD67-3DC1EDA35C24}" dt="2019-09-06T23:15:18.624" v="1403"/>
        <pc:sldMkLst>
          <pc:docMk/>
          <pc:sldMk cId="1242830281" sldId="265"/>
        </pc:sldMkLst>
        <pc:spChg chg="add mod">
          <ac:chgData name="Beth Massi" userId="478c1bcf29534cd8" providerId="LiveId" clId="{3854A05D-71FF-45B3-BD67-3DC1EDA35C24}" dt="2019-09-06T23:11:50.794" v="1256" actId="6549"/>
          <ac:spMkLst>
            <pc:docMk/>
            <pc:sldMk cId="1242830281" sldId="265"/>
            <ac:spMk id="2" creationId="{DB42DEF8-773D-4E3F-B482-1107DBEB9AF4}"/>
          </ac:spMkLst>
        </pc:spChg>
        <pc:spChg chg="add mod">
          <ac:chgData name="Beth Massi" userId="478c1bcf29534cd8" providerId="LiveId" clId="{3854A05D-71FF-45B3-BD67-3DC1EDA35C24}" dt="2019-09-06T22:46:38.535" v="407" actId="6549"/>
          <ac:spMkLst>
            <pc:docMk/>
            <pc:sldMk cId="1242830281" sldId="265"/>
            <ac:spMk id="3" creationId="{ED96208D-867A-4A19-8EB0-439ACD68A65C}"/>
          </ac:spMkLst>
        </pc:spChg>
        <pc:spChg chg="add mod">
          <ac:chgData name="Beth Massi" userId="478c1bcf29534cd8" providerId="LiveId" clId="{3854A05D-71FF-45B3-BD67-3DC1EDA35C24}" dt="2019-09-06T22:45:51.296" v="334" actId="1076"/>
          <ac:spMkLst>
            <pc:docMk/>
            <pc:sldMk cId="1242830281" sldId="265"/>
            <ac:spMk id="4" creationId="{340D0C54-3E62-4912-BFA8-2A91DC3F2B54}"/>
          </ac:spMkLst>
        </pc:spChg>
        <pc:spChg chg="add mod">
          <ac:chgData name="Beth Massi" userId="478c1bcf29534cd8" providerId="LiveId" clId="{3854A05D-71FF-45B3-BD67-3DC1EDA35C24}" dt="2019-09-06T23:11:54.919" v="1264" actId="20577"/>
          <ac:spMkLst>
            <pc:docMk/>
            <pc:sldMk cId="1242830281" sldId="265"/>
            <ac:spMk id="5" creationId="{1CA387C0-F0C9-4675-9CD4-A398BCA3A308}"/>
          </ac:spMkLst>
        </pc:spChg>
        <pc:grpChg chg="add del mod">
          <ac:chgData name="Beth Massi" userId="478c1bcf29534cd8" providerId="LiveId" clId="{3854A05D-71FF-45B3-BD67-3DC1EDA35C24}" dt="2019-09-06T22:44:41.807" v="332" actId="478"/>
          <ac:grpSpMkLst>
            <pc:docMk/>
            <pc:sldMk cId="1242830281" sldId="265"/>
            <ac:grpSpMk id="6" creationId="{0C7C67E4-4F12-49B3-A40B-8B9915C57210}"/>
          </ac:grpSpMkLst>
        </pc:grpChg>
        <pc:picChg chg="add del mod">
          <ac:chgData name="Beth Massi" userId="478c1bcf29534cd8" providerId="LiveId" clId="{3854A05D-71FF-45B3-BD67-3DC1EDA35C24}" dt="2019-09-06T22:51:58.635" v="410" actId="478"/>
          <ac:picMkLst>
            <pc:docMk/>
            <pc:sldMk cId="1242830281" sldId="265"/>
            <ac:picMk id="11" creationId="{6424F658-C077-4FE0-A9C2-058D71E6E2CE}"/>
          </ac:picMkLst>
        </pc:picChg>
        <pc:picChg chg="add mod">
          <ac:chgData name="Beth Massi" userId="478c1bcf29534cd8" providerId="LiveId" clId="{3854A05D-71FF-45B3-BD67-3DC1EDA35C24}" dt="2019-09-06T23:14:54.412" v="1395" actId="1076"/>
          <ac:picMkLst>
            <pc:docMk/>
            <pc:sldMk cId="1242830281" sldId="265"/>
            <ac:picMk id="13" creationId="{1E608808-79F9-412E-B447-95A8FE6456C7}"/>
          </ac:picMkLst>
        </pc:picChg>
      </pc:sldChg>
      <pc:sldChg chg="addSp delSp modSp add del delAnim">
        <pc:chgData name="Beth Massi" userId="478c1bcf29534cd8" providerId="LiveId" clId="{3854A05D-71FF-45B3-BD67-3DC1EDA35C24}" dt="2019-09-09T18:30:44.861" v="3280" actId="1076"/>
        <pc:sldMkLst>
          <pc:docMk/>
          <pc:sldMk cId="2905816638" sldId="1932"/>
        </pc:sldMkLst>
        <pc:spChg chg="del mod">
          <ac:chgData name="Beth Massi" userId="478c1bcf29534cd8" providerId="LiveId" clId="{3854A05D-71FF-45B3-BD67-3DC1EDA35C24}" dt="2019-09-09T18:28:14.789" v="3236" actId="1076"/>
          <ac:spMkLst>
            <pc:docMk/>
            <pc:sldMk cId="2905816638" sldId="1932"/>
            <ac:spMk id="2" creationId="{FCA3E1F8-1512-45C8-8533-8E38D2F12835}"/>
          </ac:spMkLst>
        </pc:spChg>
        <pc:spChg chg="del">
          <ac:chgData name="Beth Massi" userId="478c1bcf29534cd8" providerId="LiveId" clId="{3854A05D-71FF-45B3-BD67-3DC1EDA35C24}" dt="2019-09-09T18:27:46.416" v="3228" actId="478"/>
          <ac:spMkLst>
            <pc:docMk/>
            <pc:sldMk cId="2905816638" sldId="1932"/>
            <ac:spMk id="7" creationId="{CE5C2AD7-723E-4A38-87BA-C03057CF6C09}"/>
          </ac:spMkLst>
        </pc:spChg>
        <pc:spChg chg="del">
          <ac:chgData name="Beth Massi" userId="478c1bcf29534cd8" providerId="LiveId" clId="{3854A05D-71FF-45B3-BD67-3DC1EDA35C24}" dt="2019-09-09T18:27:59.783" v="3234" actId="478"/>
          <ac:spMkLst>
            <pc:docMk/>
            <pc:sldMk cId="2905816638" sldId="1932"/>
            <ac:spMk id="35" creationId="{E149EE59-13AC-4131-AA08-F932AA4C7706}"/>
          </ac:spMkLst>
        </pc:spChg>
        <pc:spChg chg="del">
          <ac:chgData name="Beth Massi" userId="478c1bcf29534cd8" providerId="LiveId" clId="{3854A05D-71FF-45B3-BD67-3DC1EDA35C24}" dt="2019-09-09T18:27:52.689" v="3231" actId="478"/>
          <ac:spMkLst>
            <pc:docMk/>
            <pc:sldMk cId="2905816638" sldId="1932"/>
            <ac:spMk id="38" creationId="{11E4E334-F73F-45A1-AF9C-5EBBF97D21F4}"/>
          </ac:spMkLst>
        </pc:spChg>
        <pc:spChg chg="del">
          <ac:chgData name="Beth Massi" userId="478c1bcf29534cd8" providerId="LiveId" clId="{3854A05D-71FF-45B3-BD67-3DC1EDA35C24}" dt="2019-09-09T18:27:55.859" v="3233" actId="478"/>
          <ac:spMkLst>
            <pc:docMk/>
            <pc:sldMk cId="2905816638" sldId="1932"/>
            <ac:spMk id="44" creationId="{902BF7D8-0FC3-439F-AA68-2278726B1361}"/>
          </ac:spMkLst>
        </pc:spChg>
        <pc:spChg chg="del">
          <ac:chgData name="Beth Massi" userId="478c1bcf29534cd8" providerId="LiveId" clId="{3854A05D-71FF-45B3-BD67-3DC1EDA35C24}" dt="2019-09-09T18:27:47.951" v="3229" actId="478"/>
          <ac:spMkLst>
            <pc:docMk/>
            <pc:sldMk cId="2905816638" sldId="1932"/>
            <ac:spMk id="45" creationId="{2A340BF8-80CE-4B68-A466-E8F2501EC028}"/>
          </ac:spMkLst>
        </pc:spChg>
        <pc:spChg chg="del">
          <ac:chgData name="Beth Massi" userId="478c1bcf29534cd8" providerId="LiveId" clId="{3854A05D-71FF-45B3-BD67-3DC1EDA35C24}" dt="2019-09-09T18:27:50.655" v="3230" actId="478"/>
          <ac:spMkLst>
            <pc:docMk/>
            <pc:sldMk cId="2905816638" sldId="1932"/>
            <ac:spMk id="49" creationId="{C7A5DC88-16BA-4DBF-B560-8CBFC0507DEA}"/>
          </ac:spMkLst>
        </pc:spChg>
        <pc:spChg chg="del">
          <ac:chgData name="Beth Massi" userId="478c1bcf29534cd8" providerId="LiveId" clId="{3854A05D-71FF-45B3-BD67-3DC1EDA35C24}" dt="2019-09-09T18:27:54.829" v="3232" actId="478"/>
          <ac:spMkLst>
            <pc:docMk/>
            <pc:sldMk cId="2905816638" sldId="1932"/>
            <ac:spMk id="51" creationId="{1C81C2C4-B3E0-4436-8319-9312BD3AB604}"/>
          </ac:spMkLst>
        </pc:spChg>
        <pc:spChg chg="del">
          <ac:chgData name="Beth Massi" userId="478c1bcf29534cd8" providerId="LiveId" clId="{3854A05D-71FF-45B3-BD67-3DC1EDA35C24}" dt="2019-09-09T18:27:45.200" v="3227" actId="478"/>
          <ac:spMkLst>
            <pc:docMk/>
            <pc:sldMk cId="2905816638" sldId="1932"/>
            <ac:spMk id="53" creationId="{1ED8BAE7-0835-4E76-B12B-9B4C5D4EAA6E}"/>
          </ac:spMkLst>
        </pc:spChg>
        <pc:spChg chg="del">
          <ac:chgData name="Beth Massi" userId="478c1bcf29534cd8" providerId="LiveId" clId="{3854A05D-71FF-45B3-BD67-3DC1EDA35C24}" dt="2019-09-09T18:28:01.426" v="3235" actId="478"/>
          <ac:spMkLst>
            <pc:docMk/>
            <pc:sldMk cId="2905816638" sldId="1932"/>
            <ac:spMk id="54" creationId="{F0815644-810A-4826-A0B0-5E429BCD0E0B}"/>
          </ac:spMkLst>
        </pc:spChg>
        <pc:grpChg chg="del">
          <ac:chgData name="Beth Massi" userId="478c1bcf29534cd8" providerId="LiveId" clId="{3854A05D-71FF-45B3-BD67-3DC1EDA35C24}" dt="2019-09-09T18:27:40.631" v="3224" actId="478"/>
          <ac:grpSpMkLst>
            <pc:docMk/>
            <pc:sldMk cId="2905816638" sldId="1932"/>
            <ac:grpSpMk id="9" creationId="{2557E5A4-DF22-4081-9AB4-9825A50E60C9}"/>
          </ac:grpSpMkLst>
        </pc:grpChg>
        <pc:grpChg chg="del">
          <ac:chgData name="Beth Massi" userId="478c1bcf29534cd8" providerId="LiveId" clId="{3854A05D-71FF-45B3-BD67-3DC1EDA35C24}" dt="2019-09-09T18:27:43.497" v="3226" actId="478"/>
          <ac:grpSpMkLst>
            <pc:docMk/>
            <pc:sldMk cId="2905816638" sldId="1932"/>
            <ac:grpSpMk id="12" creationId="{97E26189-9652-4895-9198-9EE517444822}"/>
          </ac:grpSpMkLst>
        </pc:grpChg>
        <pc:grpChg chg="del">
          <ac:chgData name="Beth Massi" userId="478c1bcf29534cd8" providerId="LiveId" clId="{3854A05D-71FF-45B3-BD67-3DC1EDA35C24}" dt="2019-09-09T18:27:41.942" v="3225" actId="478"/>
          <ac:grpSpMkLst>
            <pc:docMk/>
            <pc:sldMk cId="2905816638" sldId="1932"/>
            <ac:grpSpMk id="39" creationId="{B057C564-BD6F-4C0D-BDBD-479FA66C3B8A}"/>
          </ac:grpSpMkLst>
        </pc:grpChg>
        <pc:grpChg chg="del">
          <ac:chgData name="Beth Massi" userId="478c1bcf29534cd8" providerId="LiveId" clId="{3854A05D-71FF-45B3-BD67-3DC1EDA35C24}" dt="2019-09-09T18:27:39.119" v="3223" actId="478"/>
          <ac:grpSpMkLst>
            <pc:docMk/>
            <pc:sldMk cId="2905816638" sldId="1932"/>
            <ac:grpSpMk id="46" creationId="{EDD6ABA4-EFCA-4585-BB25-8C5716846B09}"/>
          </ac:grpSpMkLst>
        </pc:grpChg>
        <pc:picChg chg="del mod">
          <ac:chgData name="Beth Massi" userId="478c1bcf29534cd8" providerId="LiveId" clId="{3854A05D-71FF-45B3-BD67-3DC1EDA35C24}" dt="2019-09-09T18:30:36.298" v="3279" actId="1076"/>
          <ac:picMkLst>
            <pc:docMk/>
            <pc:sldMk cId="2905816638" sldId="1932"/>
            <ac:picMk id="3" creationId="{ED3AD50E-1057-4D2D-B891-D47FD5A4C5D1}"/>
          </ac:picMkLst>
        </pc:picChg>
        <pc:picChg chg="del">
          <ac:chgData name="Beth Massi" userId="478c1bcf29534cd8" providerId="LiveId" clId="{3854A05D-71FF-45B3-BD67-3DC1EDA35C24}" dt="2019-09-09T18:19:48.161" v="3066" actId="21"/>
          <ac:picMkLst>
            <pc:docMk/>
            <pc:sldMk cId="2905816638" sldId="1932"/>
            <ac:picMk id="5" creationId="{12E3532D-85C5-45F0-9D98-BFAFFC74629D}"/>
          </ac:picMkLst>
        </pc:picChg>
        <pc:picChg chg="del">
          <ac:chgData name="Beth Massi" userId="478c1bcf29534cd8" providerId="LiveId" clId="{3854A05D-71FF-45B3-BD67-3DC1EDA35C24}" dt="2019-09-09T18:19:48.161" v="3066" actId="21"/>
          <ac:picMkLst>
            <pc:docMk/>
            <pc:sldMk cId="2905816638" sldId="1932"/>
            <ac:picMk id="6" creationId="{FF32C1D1-31E8-4212-AFAC-F8DC6C271AD2}"/>
          </ac:picMkLst>
        </pc:picChg>
        <pc:picChg chg="del">
          <ac:chgData name="Beth Massi" userId="478c1bcf29534cd8" providerId="LiveId" clId="{3854A05D-71FF-45B3-BD67-3DC1EDA35C24}" dt="2019-09-09T18:19:48.161" v="3066" actId="21"/>
          <ac:picMkLst>
            <pc:docMk/>
            <pc:sldMk cId="2905816638" sldId="1932"/>
            <ac:picMk id="11" creationId="{B4DD53F2-884E-4A29-98E3-79774B32C1B8}"/>
          </ac:picMkLst>
        </pc:picChg>
        <pc:picChg chg="del">
          <ac:chgData name="Beth Massi" userId="478c1bcf29534cd8" providerId="LiveId" clId="{3854A05D-71FF-45B3-BD67-3DC1EDA35C24}" dt="2019-09-09T18:19:48.161" v="3066" actId="21"/>
          <ac:picMkLst>
            <pc:docMk/>
            <pc:sldMk cId="2905816638" sldId="1932"/>
            <ac:picMk id="13" creationId="{CD71DC4E-719A-4F1E-AB09-2F07055B83BB}"/>
          </ac:picMkLst>
        </pc:picChg>
        <pc:picChg chg="del">
          <ac:chgData name="Beth Massi" userId="478c1bcf29534cd8" providerId="LiveId" clId="{3854A05D-71FF-45B3-BD67-3DC1EDA35C24}" dt="2019-09-09T18:19:48.161" v="3066" actId="21"/>
          <ac:picMkLst>
            <pc:docMk/>
            <pc:sldMk cId="2905816638" sldId="1932"/>
            <ac:picMk id="14" creationId="{7C263FF5-821B-4E48-B9A1-603B6711ED41}"/>
          </ac:picMkLst>
        </pc:picChg>
        <pc:picChg chg="del">
          <ac:chgData name="Beth Massi" userId="478c1bcf29534cd8" providerId="LiveId" clId="{3854A05D-71FF-45B3-BD67-3DC1EDA35C24}" dt="2019-09-09T18:19:48.161" v="3066" actId="21"/>
          <ac:picMkLst>
            <pc:docMk/>
            <pc:sldMk cId="2905816638" sldId="1932"/>
            <ac:picMk id="15" creationId="{F54964FD-02F8-4824-8DF2-1F101A0E13C2}"/>
          </ac:picMkLst>
        </pc:picChg>
        <pc:picChg chg="del">
          <ac:chgData name="Beth Massi" userId="478c1bcf29534cd8" providerId="LiveId" clId="{3854A05D-71FF-45B3-BD67-3DC1EDA35C24}" dt="2019-09-09T18:19:48.161" v="3066" actId="21"/>
          <ac:picMkLst>
            <pc:docMk/>
            <pc:sldMk cId="2905816638" sldId="1932"/>
            <ac:picMk id="16" creationId="{C4DC79DA-D8D5-4EE7-9FFA-A48B6EAFC662}"/>
          </ac:picMkLst>
        </pc:picChg>
        <pc:picChg chg="del">
          <ac:chgData name="Beth Massi" userId="478c1bcf29534cd8" providerId="LiveId" clId="{3854A05D-71FF-45B3-BD67-3DC1EDA35C24}" dt="2019-09-09T18:19:48.161" v="3066" actId="21"/>
          <ac:picMkLst>
            <pc:docMk/>
            <pc:sldMk cId="2905816638" sldId="1932"/>
            <ac:picMk id="17" creationId="{E3285808-A8AC-44AB-A5FB-C837965F8635}"/>
          </ac:picMkLst>
        </pc:picChg>
        <pc:picChg chg="del">
          <ac:chgData name="Beth Massi" userId="478c1bcf29534cd8" providerId="LiveId" clId="{3854A05D-71FF-45B3-BD67-3DC1EDA35C24}" dt="2019-09-09T18:19:48.161" v="3066" actId="21"/>
          <ac:picMkLst>
            <pc:docMk/>
            <pc:sldMk cId="2905816638" sldId="1932"/>
            <ac:picMk id="19" creationId="{87D00F02-2F59-4460-9890-A97B0F8B565D}"/>
          </ac:picMkLst>
        </pc:picChg>
        <pc:picChg chg="del">
          <ac:chgData name="Beth Massi" userId="478c1bcf29534cd8" providerId="LiveId" clId="{3854A05D-71FF-45B3-BD67-3DC1EDA35C24}" dt="2019-09-09T18:19:48.161" v="3066" actId="21"/>
          <ac:picMkLst>
            <pc:docMk/>
            <pc:sldMk cId="2905816638" sldId="1932"/>
            <ac:picMk id="21" creationId="{73843D74-2877-43CF-AA4A-8D48D5B9B25E}"/>
          </ac:picMkLst>
        </pc:picChg>
        <pc:picChg chg="del">
          <ac:chgData name="Beth Massi" userId="478c1bcf29534cd8" providerId="LiveId" clId="{3854A05D-71FF-45B3-BD67-3DC1EDA35C24}" dt="2019-09-09T18:19:48.161" v="3066" actId="21"/>
          <ac:picMkLst>
            <pc:docMk/>
            <pc:sldMk cId="2905816638" sldId="1932"/>
            <ac:picMk id="23" creationId="{E33F16A3-A862-40C1-A32D-01AA12D7DCB9}"/>
          </ac:picMkLst>
        </pc:picChg>
        <pc:picChg chg="del">
          <ac:chgData name="Beth Massi" userId="478c1bcf29534cd8" providerId="LiveId" clId="{3854A05D-71FF-45B3-BD67-3DC1EDA35C24}" dt="2019-09-09T18:19:48.161" v="3066" actId="21"/>
          <ac:picMkLst>
            <pc:docMk/>
            <pc:sldMk cId="2905816638" sldId="1932"/>
            <ac:picMk id="25" creationId="{79055608-64F5-41F1-A575-772C1FA74BD7}"/>
          </ac:picMkLst>
        </pc:picChg>
        <pc:picChg chg="del">
          <ac:chgData name="Beth Massi" userId="478c1bcf29534cd8" providerId="LiveId" clId="{3854A05D-71FF-45B3-BD67-3DC1EDA35C24}" dt="2019-09-09T18:16:34.472" v="3028" actId="478"/>
          <ac:picMkLst>
            <pc:docMk/>
            <pc:sldMk cId="2905816638" sldId="1932"/>
            <ac:picMk id="27" creationId="{79B91DE0-D7F2-43CA-A8C0-DF9761692CDD}"/>
          </ac:picMkLst>
        </pc:picChg>
        <pc:picChg chg="del mod">
          <ac:chgData name="Beth Massi" userId="478c1bcf29534cd8" providerId="LiveId" clId="{3854A05D-71FF-45B3-BD67-3DC1EDA35C24}" dt="2019-09-09T18:19:48.161" v="3066" actId="21"/>
          <ac:picMkLst>
            <pc:docMk/>
            <pc:sldMk cId="2905816638" sldId="1932"/>
            <ac:picMk id="32" creationId="{2095CE63-E519-4BFF-9E67-5C7A548AE0F6}"/>
          </ac:picMkLst>
        </pc:picChg>
        <pc:picChg chg="del">
          <ac:chgData name="Beth Massi" userId="478c1bcf29534cd8" providerId="LiveId" clId="{3854A05D-71FF-45B3-BD67-3DC1EDA35C24}" dt="2019-09-09T18:19:48.161" v="3066" actId="21"/>
          <ac:picMkLst>
            <pc:docMk/>
            <pc:sldMk cId="2905816638" sldId="1932"/>
            <ac:picMk id="34" creationId="{E5645179-39D1-4233-A182-63E3F5974732}"/>
          </ac:picMkLst>
        </pc:picChg>
        <pc:picChg chg="del">
          <ac:chgData name="Beth Massi" userId="478c1bcf29534cd8" providerId="LiveId" clId="{3854A05D-71FF-45B3-BD67-3DC1EDA35C24}" dt="2019-09-09T18:19:48.161" v="3066" actId="21"/>
          <ac:picMkLst>
            <pc:docMk/>
            <pc:sldMk cId="2905816638" sldId="1932"/>
            <ac:picMk id="41" creationId="{5A073E70-2751-49AC-B029-BCC4A9361CD1}"/>
          </ac:picMkLst>
        </pc:picChg>
        <pc:picChg chg="del mod">
          <ac:chgData name="Beth Massi" userId="478c1bcf29534cd8" providerId="LiveId" clId="{3854A05D-71FF-45B3-BD67-3DC1EDA35C24}" dt="2019-09-09T18:30:31.764" v="3278" actId="1076"/>
          <ac:picMkLst>
            <pc:docMk/>
            <pc:sldMk cId="2905816638" sldId="1932"/>
            <ac:picMk id="43" creationId="{39217F0C-A0E8-420F-8FBF-DC8C0CB38454}"/>
          </ac:picMkLst>
        </pc:picChg>
        <pc:picChg chg="del">
          <ac:chgData name="Beth Massi" userId="478c1bcf29534cd8" providerId="LiveId" clId="{3854A05D-71FF-45B3-BD67-3DC1EDA35C24}" dt="2019-09-09T18:19:48.161" v="3066" actId="21"/>
          <ac:picMkLst>
            <pc:docMk/>
            <pc:sldMk cId="2905816638" sldId="1932"/>
            <ac:picMk id="50" creationId="{FC405F54-B55D-44EB-8F29-98E23753D003}"/>
          </ac:picMkLst>
        </pc:picChg>
        <pc:picChg chg="del">
          <ac:chgData name="Beth Massi" userId="478c1bcf29534cd8" providerId="LiveId" clId="{3854A05D-71FF-45B3-BD67-3DC1EDA35C24}" dt="2019-09-09T18:19:48.161" v="3066" actId="21"/>
          <ac:picMkLst>
            <pc:docMk/>
            <pc:sldMk cId="2905816638" sldId="1932"/>
            <ac:picMk id="52" creationId="{48AA45DA-81CC-47F9-B65A-53C78995D90E}"/>
          </ac:picMkLst>
        </pc:picChg>
        <pc:picChg chg="del mod">
          <ac:chgData name="Beth Massi" userId="478c1bcf29534cd8" providerId="LiveId" clId="{3854A05D-71FF-45B3-BD67-3DC1EDA35C24}" dt="2019-09-09T18:30:44.861" v="3280" actId="1076"/>
          <ac:picMkLst>
            <pc:docMk/>
            <pc:sldMk cId="2905816638" sldId="1932"/>
            <ac:picMk id="56" creationId="{2E081C4F-FB6C-41C9-8438-C01ADD47E19D}"/>
          </ac:picMkLst>
        </pc:picChg>
        <pc:picChg chg="del">
          <ac:chgData name="Beth Massi" userId="478c1bcf29534cd8" providerId="LiveId" clId="{3854A05D-71FF-45B3-BD67-3DC1EDA35C24}" dt="2019-09-09T18:19:48.161" v="3066" actId="21"/>
          <ac:picMkLst>
            <pc:docMk/>
            <pc:sldMk cId="2905816638" sldId="1932"/>
            <ac:picMk id="57" creationId="{18E459E6-1670-46A1-8846-24DF881709EB}"/>
          </ac:picMkLst>
        </pc:picChg>
        <pc:picChg chg="del mod">
          <ac:chgData name="Beth Massi" userId="478c1bcf29534cd8" providerId="LiveId" clId="{3854A05D-71FF-45B3-BD67-3DC1EDA35C24}" dt="2019-09-09T18:19:48.161" v="3066" actId="21"/>
          <ac:picMkLst>
            <pc:docMk/>
            <pc:sldMk cId="2905816638" sldId="1932"/>
            <ac:picMk id="58" creationId="{CEE1DD6D-9D16-492F-9D31-8771B900EDFF}"/>
          </ac:picMkLst>
        </pc:picChg>
        <pc:picChg chg="add del">
          <ac:chgData name="Beth Massi" userId="478c1bcf29534cd8" providerId="LiveId" clId="{3854A05D-71FF-45B3-BD67-3DC1EDA35C24}" dt="2019-09-09T18:19:48.161" v="3066" actId="21"/>
          <ac:picMkLst>
            <pc:docMk/>
            <pc:sldMk cId="2905816638" sldId="1932"/>
            <ac:picMk id="1030" creationId="{14CC66BC-7B41-4074-9BE4-C9984BF467EA}"/>
          </ac:picMkLst>
        </pc:picChg>
      </pc:sldChg>
      <pc:sldChg chg="modSp add modTransition">
        <pc:chgData name="Beth Massi" userId="478c1bcf29534cd8" providerId="LiveId" clId="{3854A05D-71FF-45B3-BD67-3DC1EDA35C24}" dt="2019-09-07T00:01:33.682" v="2646" actId="207"/>
        <pc:sldMkLst>
          <pc:docMk/>
          <pc:sldMk cId="2262534760" sldId="10178"/>
        </pc:sldMkLst>
        <pc:spChg chg="mod">
          <ac:chgData name="Beth Massi" userId="478c1bcf29534cd8" providerId="LiveId" clId="{3854A05D-71FF-45B3-BD67-3DC1EDA35C24}" dt="2019-09-07T00:01:33.682" v="2646" actId="207"/>
          <ac:spMkLst>
            <pc:docMk/>
            <pc:sldMk cId="2262534760" sldId="10178"/>
            <ac:spMk id="39" creationId="{19AFE05D-9736-471E-B5D2-207940914560}"/>
          </ac:spMkLst>
        </pc:spChg>
      </pc:sldChg>
      <pc:sldChg chg="addSp delSp modSp new">
        <pc:chgData name="Beth Massi" userId="478c1bcf29534cd8" providerId="LiveId" clId="{3854A05D-71FF-45B3-BD67-3DC1EDA35C24}" dt="2019-09-11T23:54:21.295" v="5046" actId="1076"/>
        <pc:sldMkLst>
          <pc:docMk/>
          <pc:sldMk cId="2743313159" sldId="10179"/>
        </pc:sldMkLst>
        <pc:spChg chg="add del mod">
          <ac:chgData name="Beth Massi" userId="478c1bcf29534cd8" providerId="LiveId" clId="{3854A05D-71FF-45B3-BD67-3DC1EDA35C24}" dt="2019-09-09T18:18:29.119" v="3047" actId="478"/>
          <ac:spMkLst>
            <pc:docMk/>
            <pc:sldMk cId="2743313159" sldId="10179"/>
            <ac:spMk id="2" creationId="{6D29FD42-F82E-475C-91B9-38E00C6EBFBA}"/>
          </ac:spMkLst>
        </pc:spChg>
        <pc:spChg chg="add mod">
          <ac:chgData name="Beth Massi" userId="478c1bcf29534cd8" providerId="LiveId" clId="{3854A05D-71FF-45B3-BD67-3DC1EDA35C24}" dt="2019-09-11T23:49:33.856" v="4891" actId="6549"/>
          <ac:spMkLst>
            <pc:docMk/>
            <pc:sldMk cId="2743313159" sldId="10179"/>
            <ac:spMk id="3" creationId="{7FDD315D-563A-444E-932C-63AEEF5785D3}"/>
          </ac:spMkLst>
        </pc:spChg>
        <pc:spChg chg="add del mod">
          <ac:chgData name="Beth Massi" userId="478c1bcf29534cd8" providerId="LiveId" clId="{3854A05D-71FF-45B3-BD67-3DC1EDA35C24}" dt="2019-09-09T18:18:58.508" v="3056" actId="478"/>
          <ac:spMkLst>
            <pc:docMk/>
            <pc:sldMk cId="2743313159" sldId="10179"/>
            <ac:spMk id="4" creationId="{4C854E10-3619-44C2-B042-1E6ECC27BE07}"/>
          </ac:spMkLst>
        </pc:spChg>
        <pc:spChg chg="add mod">
          <ac:chgData name="Beth Massi" userId="478c1bcf29534cd8" providerId="LiveId" clId="{3854A05D-71FF-45B3-BD67-3DC1EDA35C24}" dt="2019-09-11T21:44:46.457" v="4568" actId="14100"/>
          <ac:spMkLst>
            <pc:docMk/>
            <pc:sldMk cId="2743313159" sldId="10179"/>
            <ac:spMk id="4" creationId="{F32DE5ED-096C-4284-A38D-7111FA3E9BA6}"/>
          </ac:spMkLst>
        </pc:spChg>
        <pc:spChg chg="add del mod">
          <ac:chgData name="Beth Massi" userId="478c1bcf29534cd8" providerId="LiveId" clId="{3854A05D-71FF-45B3-BD67-3DC1EDA35C24}" dt="2019-09-09T18:18:53.795" v="3054" actId="478"/>
          <ac:spMkLst>
            <pc:docMk/>
            <pc:sldMk cId="2743313159" sldId="10179"/>
            <ac:spMk id="5" creationId="{3E0BEFB0-6F82-4FCA-8B6F-31D302BFB9FC}"/>
          </ac:spMkLst>
        </pc:spChg>
        <pc:spChg chg="add mod">
          <ac:chgData name="Beth Massi" userId="478c1bcf29534cd8" providerId="LiveId" clId="{3854A05D-71FF-45B3-BD67-3DC1EDA35C24}" dt="2019-09-11T23:50:35.923" v="4927" actId="403"/>
          <ac:spMkLst>
            <pc:docMk/>
            <pc:sldMk cId="2743313159" sldId="10179"/>
            <ac:spMk id="5" creationId="{820A2547-7A14-4CEA-8338-989DA851CBE5}"/>
          </ac:spMkLst>
        </pc:spChg>
        <pc:spChg chg="add mod">
          <ac:chgData name="Beth Massi" userId="478c1bcf29534cd8" providerId="LiveId" clId="{3854A05D-71FF-45B3-BD67-3DC1EDA35C24}" dt="2019-09-11T23:52:05.980" v="4954" actId="1076"/>
          <ac:spMkLst>
            <pc:docMk/>
            <pc:sldMk cId="2743313159" sldId="10179"/>
            <ac:spMk id="6" creationId="{1B7A4692-19C9-4843-B190-67DA48D0BAF7}"/>
          </ac:spMkLst>
        </pc:spChg>
        <pc:spChg chg="add del mod">
          <ac:chgData name="Beth Massi" userId="478c1bcf29534cd8" providerId="LiveId" clId="{3854A05D-71FF-45B3-BD67-3DC1EDA35C24}" dt="2019-09-09T18:18:59.336" v="3057" actId="478"/>
          <ac:spMkLst>
            <pc:docMk/>
            <pc:sldMk cId="2743313159" sldId="10179"/>
            <ac:spMk id="6" creationId="{FC867C46-6952-4BD5-8C85-4B0C81619AFC}"/>
          </ac:spMkLst>
        </pc:spChg>
        <pc:spChg chg="add mod">
          <ac:chgData name="Beth Massi" userId="478c1bcf29534cd8" providerId="LiveId" clId="{3854A05D-71FF-45B3-BD67-3DC1EDA35C24}" dt="2019-09-11T23:52:28.221" v="4971" actId="6549"/>
          <ac:spMkLst>
            <pc:docMk/>
            <pc:sldMk cId="2743313159" sldId="10179"/>
            <ac:spMk id="7" creationId="{5AF730F3-627E-4BD5-8A44-0874E16191EF}"/>
          </ac:spMkLst>
        </pc:spChg>
        <pc:spChg chg="add mod">
          <ac:chgData name="Beth Massi" userId="478c1bcf29534cd8" providerId="LiveId" clId="{3854A05D-71FF-45B3-BD67-3DC1EDA35C24}" dt="2019-09-11T21:18:32.277" v="4223" actId="20577"/>
          <ac:spMkLst>
            <pc:docMk/>
            <pc:sldMk cId="2743313159" sldId="10179"/>
            <ac:spMk id="8" creationId="{397191AF-C498-4978-99D0-4D86F4340C38}"/>
          </ac:spMkLst>
        </pc:spChg>
        <pc:spChg chg="add mod">
          <ac:chgData name="Beth Massi" userId="478c1bcf29534cd8" providerId="LiveId" clId="{3854A05D-71FF-45B3-BD67-3DC1EDA35C24}" dt="2019-09-11T21:18:23.306" v="4209" actId="20577"/>
          <ac:spMkLst>
            <pc:docMk/>
            <pc:sldMk cId="2743313159" sldId="10179"/>
            <ac:spMk id="9" creationId="{EEB769C5-0BFF-4144-BD45-4422DC2B0661}"/>
          </ac:spMkLst>
        </pc:spChg>
        <pc:spChg chg="add mod">
          <ac:chgData name="Beth Massi" userId="478c1bcf29534cd8" providerId="LiveId" clId="{3854A05D-71FF-45B3-BD67-3DC1EDA35C24}" dt="2019-09-11T23:53:56.719" v="5024" actId="1038"/>
          <ac:spMkLst>
            <pc:docMk/>
            <pc:sldMk cId="2743313159" sldId="10179"/>
            <ac:spMk id="10" creationId="{321A8D08-8E2E-4EF0-9D41-D790DC5E800C}"/>
          </ac:spMkLst>
        </pc:spChg>
        <pc:spChg chg="add mod">
          <ac:chgData name="Beth Massi" userId="478c1bcf29534cd8" providerId="LiveId" clId="{3854A05D-71FF-45B3-BD67-3DC1EDA35C24}" dt="2019-09-11T23:54:21.295" v="5046" actId="1076"/>
          <ac:spMkLst>
            <pc:docMk/>
            <pc:sldMk cId="2743313159" sldId="10179"/>
            <ac:spMk id="12" creationId="{FC64D8A9-56B8-4490-9568-29889CF5B846}"/>
          </ac:spMkLst>
        </pc:spChg>
        <pc:spChg chg="add mod">
          <ac:chgData name="Beth Massi" userId="478c1bcf29534cd8" providerId="LiveId" clId="{3854A05D-71FF-45B3-BD67-3DC1EDA35C24}" dt="2019-09-09T22:15:31.749" v="3369" actId="20577"/>
          <ac:spMkLst>
            <pc:docMk/>
            <pc:sldMk cId="2743313159" sldId="10179"/>
            <ac:spMk id="33" creationId="{82AA190C-23F7-42EB-A377-9D58CA2D07D7}"/>
          </ac:spMkLst>
        </pc:spChg>
        <pc:picChg chg="mod">
          <ac:chgData name="Beth Massi" userId="478c1bcf29534cd8" providerId="LiveId" clId="{3854A05D-71FF-45B3-BD67-3DC1EDA35C24}" dt="2019-09-11T21:45:15.147" v="4570" actId="1076"/>
          <ac:picMkLst>
            <pc:docMk/>
            <pc:sldMk cId="2743313159" sldId="10179"/>
            <ac:picMk id="2" creationId="{61106837-EA9D-469C-BD5A-8D63D7BE303B}"/>
          </ac:picMkLst>
        </pc:picChg>
        <pc:picChg chg="add del mod">
          <ac:chgData name="Beth Massi" userId="478c1bcf29534cd8" providerId="LiveId" clId="{3854A05D-71FF-45B3-BD67-3DC1EDA35C24}" dt="2019-09-09T18:26:53.734" v="3196" actId="478"/>
          <ac:picMkLst>
            <pc:docMk/>
            <pc:sldMk cId="2743313159" sldId="10179"/>
            <ac:picMk id="10" creationId="{AC3616D6-0C1C-4731-9F36-0A4E87891682}"/>
          </ac:picMkLst>
        </pc:picChg>
        <pc:picChg chg="add del mod">
          <ac:chgData name="Beth Massi" userId="478c1bcf29534cd8" providerId="LiveId" clId="{3854A05D-71FF-45B3-BD67-3DC1EDA35C24}" dt="2019-09-09T18:24:15.473" v="3136" actId="478"/>
          <ac:picMkLst>
            <pc:docMk/>
            <pc:sldMk cId="2743313159" sldId="10179"/>
            <ac:picMk id="11" creationId="{E36A69AB-F556-401C-8EFD-4097593A238C}"/>
          </ac:picMkLst>
        </pc:picChg>
        <pc:picChg chg="add del mod">
          <ac:chgData name="Beth Massi" userId="478c1bcf29534cd8" providerId="LiveId" clId="{3854A05D-71FF-45B3-BD67-3DC1EDA35C24}" dt="2019-09-09T18:26:51.858" v="3195" actId="478"/>
          <ac:picMkLst>
            <pc:docMk/>
            <pc:sldMk cId="2743313159" sldId="10179"/>
            <ac:picMk id="12" creationId="{0FB6BB6A-C9EF-478C-B5F1-4CD2531AFEFD}"/>
          </ac:picMkLst>
        </pc:picChg>
        <pc:picChg chg="add del mod">
          <ac:chgData name="Beth Massi" userId="478c1bcf29534cd8" providerId="LiveId" clId="{3854A05D-71FF-45B3-BD67-3DC1EDA35C24}" dt="2019-09-09T18:26:51.858" v="3195" actId="478"/>
          <ac:picMkLst>
            <pc:docMk/>
            <pc:sldMk cId="2743313159" sldId="10179"/>
            <ac:picMk id="13" creationId="{1FC9C0A6-D7B1-418C-8DE2-E4A7636C80EC}"/>
          </ac:picMkLst>
        </pc:picChg>
        <pc:picChg chg="add del mod">
          <ac:chgData name="Beth Massi" userId="478c1bcf29534cd8" providerId="LiveId" clId="{3854A05D-71FF-45B3-BD67-3DC1EDA35C24}" dt="2019-09-09T18:26:51.858" v="3195" actId="478"/>
          <ac:picMkLst>
            <pc:docMk/>
            <pc:sldMk cId="2743313159" sldId="10179"/>
            <ac:picMk id="14" creationId="{C6024109-EED7-4181-873C-05F9FBB6637D}"/>
          </ac:picMkLst>
        </pc:picChg>
        <pc:picChg chg="add del mod">
          <ac:chgData name="Beth Massi" userId="478c1bcf29534cd8" providerId="LiveId" clId="{3854A05D-71FF-45B3-BD67-3DC1EDA35C24}" dt="2019-09-09T18:26:51.858" v="3195" actId="478"/>
          <ac:picMkLst>
            <pc:docMk/>
            <pc:sldMk cId="2743313159" sldId="10179"/>
            <ac:picMk id="15" creationId="{DAAE877E-09BA-4FE0-89C9-48EB077E861B}"/>
          </ac:picMkLst>
        </pc:picChg>
        <pc:picChg chg="add del mod">
          <ac:chgData name="Beth Massi" userId="478c1bcf29534cd8" providerId="LiveId" clId="{3854A05D-71FF-45B3-BD67-3DC1EDA35C24}" dt="2019-09-09T18:26:51.858" v="3195" actId="478"/>
          <ac:picMkLst>
            <pc:docMk/>
            <pc:sldMk cId="2743313159" sldId="10179"/>
            <ac:picMk id="16" creationId="{F27C9B15-2E39-427D-AB54-D8EB2D36C863}"/>
          </ac:picMkLst>
        </pc:picChg>
        <pc:picChg chg="add del mod">
          <ac:chgData name="Beth Massi" userId="478c1bcf29534cd8" providerId="LiveId" clId="{3854A05D-71FF-45B3-BD67-3DC1EDA35C24}" dt="2019-09-09T18:26:53.734" v="3196" actId="478"/>
          <ac:picMkLst>
            <pc:docMk/>
            <pc:sldMk cId="2743313159" sldId="10179"/>
            <ac:picMk id="17" creationId="{962661AD-CC78-40A8-AEEB-E4C265E23673}"/>
          </ac:picMkLst>
        </pc:picChg>
        <pc:picChg chg="add del mod">
          <ac:chgData name="Beth Massi" userId="478c1bcf29534cd8" providerId="LiveId" clId="{3854A05D-71FF-45B3-BD67-3DC1EDA35C24}" dt="2019-09-09T18:26:51.858" v="3195" actId="478"/>
          <ac:picMkLst>
            <pc:docMk/>
            <pc:sldMk cId="2743313159" sldId="10179"/>
            <ac:picMk id="18" creationId="{06786124-D833-4ABD-9AF1-2AF64DC0294D}"/>
          </ac:picMkLst>
        </pc:picChg>
        <pc:picChg chg="add del mod">
          <ac:chgData name="Beth Massi" userId="478c1bcf29534cd8" providerId="LiveId" clId="{3854A05D-71FF-45B3-BD67-3DC1EDA35C24}" dt="2019-09-09T18:26:51.858" v="3195" actId="478"/>
          <ac:picMkLst>
            <pc:docMk/>
            <pc:sldMk cId="2743313159" sldId="10179"/>
            <ac:picMk id="19" creationId="{D90B00AB-0838-4A64-BAA0-8762B66F46E7}"/>
          </ac:picMkLst>
        </pc:picChg>
        <pc:picChg chg="add del mod">
          <ac:chgData name="Beth Massi" userId="478c1bcf29534cd8" providerId="LiveId" clId="{3854A05D-71FF-45B3-BD67-3DC1EDA35C24}" dt="2019-09-09T18:26:51.858" v="3195" actId="478"/>
          <ac:picMkLst>
            <pc:docMk/>
            <pc:sldMk cId="2743313159" sldId="10179"/>
            <ac:picMk id="20" creationId="{86781FD0-58A3-403B-AB63-A8F73AA213CC}"/>
          </ac:picMkLst>
        </pc:picChg>
        <pc:picChg chg="add del mod ord">
          <ac:chgData name="Beth Massi" userId="478c1bcf29534cd8" providerId="LiveId" clId="{3854A05D-71FF-45B3-BD67-3DC1EDA35C24}" dt="2019-09-09T18:26:51.858" v="3195" actId="478"/>
          <ac:picMkLst>
            <pc:docMk/>
            <pc:sldMk cId="2743313159" sldId="10179"/>
            <ac:picMk id="21" creationId="{E6CE09C7-743B-454A-A0A6-720DAAEE56E1}"/>
          </ac:picMkLst>
        </pc:picChg>
        <pc:picChg chg="add del mod">
          <ac:chgData name="Beth Massi" userId="478c1bcf29534cd8" providerId="LiveId" clId="{3854A05D-71FF-45B3-BD67-3DC1EDA35C24}" dt="2019-09-09T18:26:51.858" v="3195" actId="478"/>
          <ac:picMkLst>
            <pc:docMk/>
            <pc:sldMk cId="2743313159" sldId="10179"/>
            <ac:picMk id="22" creationId="{DC5C3693-2C44-4B02-929C-C48B5F4E4E87}"/>
          </ac:picMkLst>
        </pc:picChg>
        <pc:picChg chg="add del mod">
          <ac:chgData name="Beth Massi" userId="478c1bcf29534cd8" providerId="LiveId" clId="{3854A05D-71FF-45B3-BD67-3DC1EDA35C24}" dt="2019-09-09T18:26:51.858" v="3195" actId="478"/>
          <ac:picMkLst>
            <pc:docMk/>
            <pc:sldMk cId="2743313159" sldId="10179"/>
            <ac:picMk id="23" creationId="{7E5730C9-5B7C-448A-963D-8CA1CF634D09}"/>
          </ac:picMkLst>
        </pc:picChg>
        <pc:picChg chg="add del mod">
          <ac:chgData name="Beth Massi" userId="478c1bcf29534cd8" providerId="LiveId" clId="{3854A05D-71FF-45B3-BD67-3DC1EDA35C24}" dt="2019-09-09T18:26:51.858" v="3195" actId="478"/>
          <ac:picMkLst>
            <pc:docMk/>
            <pc:sldMk cId="2743313159" sldId="10179"/>
            <ac:picMk id="24" creationId="{C29FB73A-BF46-4B1A-9933-6C678EF56596}"/>
          </ac:picMkLst>
        </pc:picChg>
        <pc:picChg chg="add del mod">
          <ac:chgData name="Beth Massi" userId="478c1bcf29534cd8" providerId="LiveId" clId="{3854A05D-71FF-45B3-BD67-3DC1EDA35C24}" dt="2019-09-09T18:26:51.858" v="3195" actId="478"/>
          <ac:picMkLst>
            <pc:docMk/>
            <pc:sldMk cId="2743313159" sldId="10179"/>
            <ac:picMk id="25" creationId="{B83F2C35-161E-41E3-878C-BAD19BA62628}"/>
          </ac:picMkLst>
        </pc:picChg>
        <pc:picChg chg="add del mod">
          <ac:chgData name="Beth Massi" userId="478c1bcf29534cd8" providerId="LiveId" clId="{3854A05D-71FF-45B3-BD67-3DC1EDA35C24}" dt="2019-09-09T18:26:51.858" v="3195" actId="478"/>
          <ac:picMkLst>
            <pc:docMk/>
            <pc:sldMk cId="2743313159" sldId="10179"/>
            <ac:picMk id="26" creationId="{E77C9FA0-3088-4987-A91A-E6BE853EE34B}"/>
          </ac:picMkLst>
        </pc:picChg>
        <pc:picChg chg="add del mod">
          <ac:chgData name="Beth Massi" userId="478c1bcf29534cd8" providerId="LiveId" clId="{3854A05D-71FF-45B3-BD67-3DC1EDA35C24}" dt="2019-09-09T18:26:51.858" v="3195" actId="478"/>
          <ac:picMkLst>
            <pc:docMk/>
            <pc:sldMk cId="2743313159" sldId="10179"/>
            <ac:picMk id="27" creationId="{8797ABD8-706A-499D-8C4B-79B42F9A8379}"/>
          </ac:picMkLst>
        </pc:picChg>
        <pc:picChg chg="add del mod">
          <ac:chgData name="Beth Massi" userId="478c1bcf29534cd8" providerId="LiveId" clId="{3854A05D-71FF-45B3-BD67-3DC1EDA35C24}" dt="2019-09-09T18:26:51.858" v="3195" actId="478"/>
          <ac:picMkLst>
            <pc:docMk/>
            <pc:sldMk cId="2743313159" sldId="10179"/>
            <ac:picMk id="28" creationId="{F9C8CA0B-5C13-4E35-A0D9-449BD662CF09}"/>
          </ac:picMkLst>
        </pc:picChg>
        <pc:picChg chg="add del mod">
          <ac:chgData name="Beth Massi" userId="478c1bcf29534cd8" providerId="LiveId" clId="{3854A05D-71FF-45B3-BD67-3DC1EDA35C24}" dt="2019-09-09T18:26:53.734" v="3196" actId="478"/>
          <ac:picMkLst>
            <pc:docMk/>
            <pc:sldMk cId="2743313159" sldId="10179"/>
            <ac:picMk id="29" creationId="{C3CF3FFD-ED17-47EF-B7B6-3EB3EB318F1A}"/>
          </ac:picMkLst>
        </pc:picChg>
        <pc:picChg chg="add del mod">
          <ac:chgData name="Beth Massi" userId="478c1bcf29534cd8" providerId="LiveId" clId="{3854A05D-71FF-45B3-BD67-3DC1EDA35C24}" dt="2019-09-09T18:26:51.858" v="3195" actId="478"/>
          <ac:picMkLst>
            <pc:docMk/>
            <pc:sldMk cId="2743313159" sldId="10179"/>
            <ac:picMk id="30" creationId="{05FD36C0-E12C-41C0-9704-7FBFD4C22D84}"/>
          </ac:picMkLst>
        </pc:picChg>
        <pc:picChg chg="add del mod">
          <ac:chgData name="Beth Massi" userId="478c1bcf29534cd8" providerId="LiveId" clId="{3854A05D-71FF-45B3-BD67-3DC1EDA35C24}" dt="2019-09-09T18:26:51.858" v="3195" actId="478"/>
          <ac:picMkLst>
            <pc:docMk/>
            <pc:sldMk cId="2743313159" sldId="10179"/>
            <ac:picMk id="31" creationId="{8698A4E6-9A4B-41EE-A0E6-B188FF21D053}"/>
          </ac:picMkLst>
        </pc:picChg>
        <pc:picChg chg="add del mod">
          <ac:chgData name="Beth Massi" userId="478c1bcf29534cd8" providerId="LiveId" clId="{3854A05D-71FF-45B3-BD67-3DC1EDA35C24}" dt="2019-09-09T18:26:51.858" v="3195" actId="478"/>
          <ac:picMkLst>
            <pc:docMk/>
            <pc:sldMk cId="2743313159" sldId="10179"/>
            <ac:picMk id="32" creationId="{1372B07D-CE10-4A1B-93F9-5FD2E821E876}"/>
          </ac:picMkLst>
        </pc:picChg>
      </pc:sldChg>
      <pc:sldChg chg="modSp add">
        <pc:chgData name="Beth Massi" userId="478c1bcf29534cd8" providerId="LiveId" clId="{3854A05D-71FF-45B3-BD67-3DC1EDA35C24}" dt="2019-09-06T23:18:17.128" v="1434" actId="14100"/>
        <pc:sldMkLst>
          <pc:docMk/>
          <pc:sldMk cId="1106002450" sldId="10181"/>
        </pc:sldMkLst>
        <pc:spChg chg="mod">
          <ac:chgData name="Beth Massi" userId="478c1bcf29534cd8" providerId="LiveId" clId="{3854A05D-71FF-45B3-BD67-3DC1EDA35C24}" dt="2019-09-06T23:18:17.128" v="1434" actId="14100"/>
          <ac:spMkLst>
            <pc:docMk/>
            <pc:sldMk cId="1106002450" sldId="10181"/>
            <ac:spMk id="2" creationId="{6F20504C-C15B-4B85-88CA-781AD4B14DC8}"/>
          </ac:spMkLst>
        </pc:spChg>
      </pc:sldChg>
      <pc:sldChg chg="modSp add">
        <pc:chgData name="Beth Massi" userId="478c1bcf29534cd8" providerId="LiveId" clId="{3854A05D-71FF-45B3-BD67-3DC1EDA35C24}" dt="2019-09-06T23:18:25.804" v="1436" actId="14100"/>
        <pc:sldMkLst>
          <pc:docMk/>
          <pc:sldMk cId="1659237056" sldId="10184"/>
        </pc:sldMkLst>
        <pc:spChg chg="mod">
          <ac:chgData name="Beth Massi" userId="478c1bcf29534cd8" providerId="LiveId" clId="{3854A05D-71FF-45B3-BD67-3DC1EDA35C24}" dt="2019-09-06T23:18:25.804" v="1436" actId="14100"/>
          <ac:spMkLst>
            <pc:docMk/>
            <pc:sldMk cId="1659237056" sldId="10184"/>
            <ac:spMk id="2" creationId="{6F20504C-C15B-4B85-88CA-781AD4B14DC8}"/>
          </ac:spMkLst>
        </pc:spChg>
      </pc:sldChg>
      <pc:sldChg chg="modSp add">
        <pc:chgData name="Beth Massi" userId="478c1bcf29534cd8" providerId="LiveId" clId="{3854A05D-71FF-45B3-BD67-3DC1EDA35C24}" dt="2019-09-11T21:32:48.838" v="4315" actId="20577"/>
        <pc:sldMkLst>
          <pc:docMk/>
          <pc:sldMk cId="2197511558" sldId="10186"/>
        </pc:sldMkLst>
        <pc:spChg chg="mod">
          <ac:chgData name="Beth Massi" userId="478c1bcf29534cd8" providerId="LiveId" clId="{3854A05D-71FF-45B3-BD67-3DC1EDA35C24}" dt="2019-09-11T21:32:48.838" v="4315" actId="20577"/>
          <ac:spMkLst>
            <pc:docMk/>
            <pc:sldMk cId="2197511558" sldId="10186"/>
            <ac:spMk id="2" creationId="{89E36756-4ECC-4563-9847-79578B809B5C}"/>
          </ac:spMkLst>
        </pc:spChg>
        <pc:spChg chg="mod">
          <ac:chgData name="Beth Massi" userId="478c1bcf29534cd8" providerId="LiveId" clId="{3854A05D-71FF-45B3-BD67-3DC1EDA35C24}" dt="2019-09-06T23:04:52.543" v="886" actId="20577"/>
          <ac:spMkLst>
            <pc:docMk/>
            <pc:sldMk cId="2197511558" sldId="10186"/>
            <ac:spMk id="3" creationId="{A9F08F63-40BD-456E-A5BB-E630C5075355}"/>
          </ac:spMkLst>
        </pc:spChg>
      </pc:sldChg>
      <pc:sldChg chg="delSp modSp add modAnim">
        <pc:chgData name="Beth Massi" userId="478c1bcf29534cd8" providerId="LiveId" clId="{3854A05D-71FF-45B3-BD67-3DC1EDA35C24}" dt="2019-09-07T00:22:50.211" v="2770" actId="20577"/>
        <pc:sldMkLst>
          <pc:docMk/>
          <pc:sldMk cId="3858778018" sldId="10187"/>
        </pc:sldMkLst>
        <pc:spChg chg="mod">
          <ac:chgData name="Beth Massi" userId="478c1bcf29534cd8" providerId="LiveId" clId="{3854A05D-71FF-45B3-BD67-3DC1EDA35C24}" dt="2019-09-07T00:22:29.015" v="2732" actId="20577"/>
          <ac:spMkLst>
            <pc:docMk/>
            <pc:sldMk cId="3858778018" sldId="10187"/>
            <ac:spMk id="2" creationId="{DB42DEF8-773D-4E3F-B482-1107DBEB9AF4}"/>
          </ac:spMkLst>
        </pc:spChg>
        <pc:spChg chg="mod">
          <ac:chgData name="Beth Massi" userId="478c1bcf29534cd8" providerId="LiveId" clId="{3854A05D-71FF-45B3-BD67-3DC1EDA35C24}" dt="2019-09-07T00:22:50.211" v="2770" actId="20577"/>
          <ac:spMkLst>
            <pc:docMk/>
            <pc:sldMk cId="3858778018" sldId="10187"/>
            <ac:spMk id="3" creationId="{ED96208D-867A-4A19-8EB0-439ACD68A65C}"/>
          </ac:spMkLst>
        </pc:spChg>
        <pc:spChg chg="mod">
          <ac:chgData name="Beth Massi" userId="478c1bcf29534cd8" providerId="LiveId" clId="{3854A05D-71FF-45B3-BD67-3DC1EDA35C24}" dt="2019-09-07T00:21:39.985" v="2648" actId="20577"/>
          <ac:spMkLst>
            <pc:docMk/>
            <pc:sldMk cId="3858778018" sldId="10187"/>
            <ac:spMk id="4" creationId="{340D0C54-3E62-4912-BFA8-2A91DC3F2B54}"/>
          </ac:spMkLst>
        </pc:spChg>
        <pc:spChg chg="mod">
          <ac:chgData name="Beth Massi" userId="478c1bcf29534cd8" providerId="LiveId" clId="{3854A05D-71FF-45B3-BD67-3DC1EDA35C24}" dt="2019-09-06T23:16:14.917" v="1412" actId="20577"/>
          <ac:spMkLst>
            <pc:docMk/>
            <pc:sldMk cId="3858778018" sldId="10187"/>
            <ac:spMk id="5" creationId="{1CA387C0-F0C9-4675-9CD4-A398BCA3A308}"/>
          </ac:spMkLst>
        </pc:spChg>
        <pc:picChg chg="del">
          <ac:chgData name="Beth Massi" userId="478c1bcf29534cd8" providerId="LiveId" clId="{3854A05D-71FF-45B3-BD67-3DC1EDA35C24}" dt="2019-09-06T23:15:56.416" v="1404" actId="478"/>
          <ac:picMkLst>
            <pc:docMk/>
            <pc:sldMk cId="3858778018" sldId="10187"/>
            <ac:picMk id="13" creationId="{1E608808-79F9-412E-B447-95A8FE6456C7}"/>
          </ac:picMkLst>
        </pc:picChg>
      </pc:sldChg>
      <pc:sldChg chg="modSp add">
        <pc:chgData name="Beth Massi" userId="478c1bcf29534cd8" providerId="LiveId" clId="{3854A05D-71FF-45B3-BD67-3DC1EDA35C24}" dt="2019-09-11T21:34:34.256" v="4368" actId="20577"/>
        <pc:sldMkLst>
          <pc:docMk/>
          <pc:sldMk cId="300563498" sldId="10188"/>
        </pc:sldMkLst>
        <pc:spChg chg="mod">
          <ac:chgData name="Beth Massi" userId="478c1bcf29534cd8" providerId="LiveId" clId="{3854A05D-71FF-45B3-BD67-3DC1EDA35C24}" dt="2019-09-11T21:34:34.256" v="4368" actId="20577"/>
          <ac:spMkLst>
            <pc:docMk/>
            <pc:sldMk cId="300563498" sldId="10188"/>
            <ac:spMk id="2" creationId="{6F20504C-C15B-4B85-88CA-781AD4B14DC8}"/>
          </ac:spMkLst>
        </pc:spChg>
      </pc:sldChg>
      <pc:sldChg chg="modSp add">
        <pc:chgData name="Beth Massi" userId="478c1bcf29534cd8" providerId="LiveId" clId="{3854A05D-71FF-45B3-BD67-3DC1EDA35C24}" dt="2019-09-11T23:57:24.674" v="5084" actId="20577"/>
        <pc:sldMkLst>
          <pc:docMk/>
          <pc:sldMk cId="340206096" sldId="10190"/>
        </pc:sldMkLst>
        <pc:spChg chg="mod">
          <ac:chgData name="Beth Massi" userId="478c1bcf29534cd8" providerId="LiveId" clId="{3854A05D-71FF-45B3-BD67-3DC1EDA35C24}" dt="2019-09-06T23:17:37.460" v="1429" actId="6549"/>
          <ac:spMkLst>
            <pc:docMk/>
            <pc:sldMk cId="340206096" sldId="10190"/>
            <ac:spMk id="2" creationId="{89E36756-4ECC-4563-9847-79578B809B5C}"/>
          </ac:spMkLst>
        </pc:spChg>
        <pc:spChg chg="mod">
          <ac:chgData name="Beth Massi" userId="478c1bcf29534cd8" providerId="LiveId" clId="{3854A05D-71FF-45B3-BD67-3DC1EDA35C24}" dt="2019-09-11T23:57:24.674" v="5084" actId="20577"/>
          <ac:spMkLst>
            <pc:docMk/>
            <pc:sldMk cId="340206096" sldId="10190"/>
            <ac:spMk id="3" creationId="{A9F08F63-40BD-456E-A5BB-E630C5075355}"/>
          </ac:spMkLst>
        </pc:spChg>
      </pc:sldChg>
      <pc:sldChg chg="addSp delSp modSp add ord modAnim">
        <pc:chgData name="Beth Massi" userId="478c1bcf29534cd8" providerId="LiveId" clId="{3854A05D-71FF-45B3-BD67-3DC1EDA35C24}" dt="2019-09-11T23:48:57.130" v="4882" actId="478"/>
        <pc:sldMkLst>
          <pc:docMk/>
          <pc:sldMk cId="4153102925" sldId="10191"/>
        </pc:sldMkLst>
        <pc:spChg chg="mod">
          <ac:chgData name="Beth Massi" userId="478c1bcf29534cd8" providerId="LiveId" clId="{3854A05D-71FF-45B3-BD67-3DC1EDA35C24}" dt="2019-09-06T23:12:16.964" v="1310" actId="20577"/>
          <ac:spMkLst>
            <pc:docMk/>
            <pc:sldMk cId="4153102925" sldId="10191"/>
            <ac:spMk id="2" creationId="{DB42DEF8-773D-4E3F-B482-1107DBEB9AF4}"/>
          </ac:spMkLst>
        </pc:spChg>
        <pc:spChg chg="mod">
          <ac:chgData name="Beth Massi" userId="478c1bcf29534cd8" providerId="LiveId" clId="{3854A05D-71FF-45B3-BD67-3DC1EDA35C24}" dt="2019-09-11T23:11:47.103" v="4881" actId="20577"/>
          <ac:spMkLst>
            <pc:docMk/>
            <pc:sldMk cId="4153102925" sldId="10191"/>
            <ac:spMk id="3" creationId="{ED96208D-867A-4A19-8EB0-439ACD68A65C}"/>
          </ac:spMkLst>
        </pc:spChg>
        <pc:spChg chg="mod">
          <ac:chgData name="Beth Massi" userId="478c1bcf29534cd8" providerId="LiveId" clId="{3854A05D-71FF-45B3-BD67-3DC1EDA35C24}" dt="2019-09-11T21:20:39.928" v="4232" actId="20577"/>
          <ac:spMkLst>
            <pc:docMk/>
            <pc:sldMk cId="4153102925" sldId="10191"/>
            <ac:spMk id="4" creationId="{340D0C54-3E62-4912-BFA8-2A91DC3F2B54}"/>
          </ac:spMkLst>
        </pc:spChg>
        <pc:spChg chg="mod">
          <ac:chgData name="Beth Massi" userId="478c1bcf29534cd8" providerId="LiveId" clId="{3854A05D-71FF-45B3-BD67-3DC1EDA35C24}" dt="2019-09-06T23:12:03.206" v="1272" actId="20577"/>
          <ac:spMkLst>
            <pc:docMk/>
            <pc:sldMk cId="4153102925" sldId="10191"/>
            <ac:spMk id="5" creationId="{1CA387C0-F0C9-4675-9CD4-A398BCA3A308}"/>
          </ac:spMkLst>
        </pc:spChg>
        <pc:spChg chg="add del mod">
          <ac:chgData name="Beth Massi" userId="478c1bcf29534cd8" providerId="LiveId" clId="{3854A05D-71FF-45B3-BD67-3DC1EDA35C24}" dt="2019-09-11T23:48:57.130" v="4882" actId="478"/>
          <ac:spMkLst>
            <pc:docMk/>
            <pc:sldMk cId="4153102925" sldId="10191"/>
            <ac:spMk id="6" creationId="{0BFC8A22-BBA8-49C9-95E0-887AA66AFD25}"/>
          </ac:spMkLst>
        </pc:spChg>
        <pc:picChg chg="del">
          <ac:chgData name="Beth Massi" userId="478c1bcf29534cd8" providerId="LiveId" clId="{3854A05D-71FF-45B3-BD67-3DC1EDA35C24}" dt="2019-09-06T23:13:35.895" v="1390" actId="478"/>
          <ac:picMkLst>
            <pc:docMk/>
            <pc:sldMk cId="4153102925" sldId="10191"/>
            <ac:picMk id="13" creationId="{1E608808-79F9-412E-B447-95A8FE6456C7}"/>
          </ac:picMkLst>
        </pc:picChg>
      </pc:sldChg>
      <pc:sldChg chg="modSp add">
        <pc:chgData name="Beth Massi" userId="478c1bcf29534cd8" providerId="LiveId" clId="{3854A05D-71FF-45B3-BD67-3DC1EDA35C24}" dt="2019-09-11T23:56:10.808" v="5065" actId="20577"/>
        <pc:sldMkLst>
          <pc:docMk/>
          <pc:sldMk cId="369952438" sldId="10192"/>
        </pc:sldMkLst>
        <pc:spChg chg="mod">
          <ac:chgData name="Beth Massi" userId="478c1bcf29534cd8" providerId="LiveId" clId="{3854A05D-71FF-45B3-BD67-3DC1EDA35C24}" dt="2019-09-11T23:56:10.808" v="5065" actId="20577"/>
          <ac:spMkLst>
            <pc:docMk/>
            <pc:sldMk cId="369952438" sldId="10192"/>
            <ac:spMk id="2" creationId="{6F20504C-C15B-4B85-88CA-781AD4B14DC8}"/>
          </ac:spMkLst>
        </pc:spChg>
      </pc:sldChg>
      <pc:sldChg chg="modSp add modAnim">
        <pc:chgData name="Beth Massi" userId="478c1bcf29534cd8" providerId="LiveId" clId="{3854A05D-71FF-45B3-BD67-3DC1EDA35C24}" dt="2019-09-11T23:55:25.347" v="5051" actId="20577"/>
        <pc:sldMkLst>
          <pc:docMk/>
          <pc:sldMk cId="2280736313" sldId="10194"/>
        </pc:sldMkLst>
        <pc:spChg chg="mod">
          <ac:chgData name="Beth Massi" userId="478c1bcf29534cd8" providerId="LiveId" clId="{3854A05D-71FF-45B3-BD67-3DC1EDA35C24}" dt="2019-09-11T23:55:25.347" v="5051" actId="20577"/>
          <ac:spMkLst>
            <pc:docMk/>
            <pc:sldMk cId="2280736313" sldId="10194"/>
            <ac:spMk id="2" creationId="{DB42DEF8-773D-4E3F-B482-1107DBEB9AF4}"/>
          </ac:spMkLst>
        </pc:spChg>
        <pc:spChg chg="mod">
          <ac:chgData name="Beth Massi" userId="478c1bcf29534cd8" providerId="LiveId" clId="{3854A05D-71FF-45B3-BD67-3DC1EDA35C24}" dt="2019-09-09T17:05:12.524" v="2889" actId="1036"/>
          <ac:spMkLst>
            <pc:docMk/>
            <pc:sldMk cId="2280736313" sldId="10194"/>
            <ac:spMk id="3" creationId="{ED96208D-867A-4A19-8EB0-439ACD68A65C}"/>
          </ac:spMkLst>
        </pc:spChg>
      </pc:sldChg>
      <pc:sldChg chg="modSp add">
        <pc:chgData name="Beth Massi" userId="478c1bcf29534cd8" providerId="LiveId" clId="{3854A05D-71FF-45B3-BD67-3DC1EDA35C24}" dt="2019-09-11T22:59:57.425" v="4572" actId="6549"/>
        <pc:sldMkLst>
          <pc:docMk/>
          <pc:sldMk cId="3917395872" sldId="10195"/>
        </pc:sldMkLst>
        <pc:spChg chg="mod">
          <ac:chgData name="Beth Massi" userId="478c1bcf29534cd8" providerId="LiveId" clId="{3854A05D-71FF-45B3-BD67-3DC1EDA35C24}" dt="2019-09-11T22:59:57.425" v="4572" actId="6549"/>
          <ac:spMkLst>
            <pc:docMk/>
            <pc:sldMk cId="3917395872" sldId="10195"/>
            <ac:spMk id="2" creationId="{89E36756-4ECC-4563-9847-79578B809B5C}"/>
          </ac:spMkLst>
        </pc:spChg>
        <pc:spChg chg="mod">
          <ac:chgData name="Beth Massi" userId="478c1bcf29534cd8" providerId="LiveId" clId="{3854A05D-71FF-45B3-BD67-3DC1EDA35C24}" dt="2019-09-06T23:22:09.535" v="1634" actId="20577"/>
          <ac:spMkLst>
            <pc:docMk/>
            <pc:sldMk cId="3917395872" sldId="10195"/>
            <ac:spMk id="3" creationId="{A9F08F63-40BD-456E-A5BB-E630C5075355}"/>
          </ac:spMkLst>
        </pc:spChg>
      </pc:sldChg>
      <pc:sldChg chg="modSp add">
        <pc:chgData name="Beth Massi" userId="478c1bcf29534cd8" providerId="LiveId" clId="{3854A05D-71FF-45B3-BD67-3DC1EDA35C24}" dt="2019-09-06T23:27:57.131" v="1651" actId="20577"/>
        <pc:sldMkLst>
          <pc:docMk/>
          <pc:sldMk cId="1681242136" sldId="10196"/>
        </pc:sldMkLst>
        <pc:spChg chg="mod">
          <ac:chgData name="Beth Massi" userId="478c1bcf29534cd8" providerId="LiveId" clId="{3854A05D-71FF-45B3-BD67-3DC1EDA35C24}" dt="2019-09-06T23:27:57.131" v="1651" actId="20577"/>
          <ac:spMkLst>
            <pc:docMk/>
            <pc:sldMk cId="1681242136" sldId="10196"/>
            <ac:spMk id="2" creationId="{6F20504C-C15B-4B85-88CA-781AD4B14DC8}"/>
          </ac:spMkLst>
        </pc:spChg>
      </pc:sldChg>
      <pc:sldChg chg="modSp add">
        <pc:chgData name="Beth Massi" userId="478c1bcf29534cd8" providerId="LiveId" clId="{3854A05D-71FF-45B3-BD67-3DC1EDA35C24}" dt="2019-09-06T23:32:33.592" v="1813" actId="20577"/>
        <pc:sldMkLst>
          <pc:docMk/>
          <pc:sldMk cId="1560991792" sldId="10198"/>
        </pc:sldMkLst>
        <pc:spChg chg="mod">
          <ac:chgData name="Beth Massi" userId="478c1bcf29534cd8" providerId="LiveId" clId="{3854A05D-71FF-45B3-BD67-3DC1EDA35C24}" dt="2019-09-06T23:29:52.018" v="1802" actId="20577"/>
          <ac:spMkLst>
            <pc:docMk/>
            <pc:sldMk cId="1560991792" sldId="10198"/>
            <ac:spMk id="2" creationId="{89E36756-4ECC-4563-9847-79578B809B5C}"/>
          </ac:spMkLst>
        </pc:spChg>
        <pc:spChg chg="mod">
          <ac:chgData name="Beth Massi" userId="478c1bcf29534cd8" providerId="LiveId" clId="{3854A05D-71FF-45B3-BD67-3DC1EDA35C24}" dt="2019-09-06T23:32:33.592" v="1813" actId="20577"/>
          <ac:spMkLst>
            <pc:docMk/>
            <pc:sldMk cId="1560991792" sldId="10198"/>
            <ac:spMk id="3" creationId="{A9F08F63-40BD-456E-A5BB-E630C5075355}"/>
          </ac:spMkLst>
        </pc:spChg>
      </pc:sldChg>
      <pc:sldChg chg="modSp add">
        <pc:chgData name="Beth Massi" userId="478c1bcf29534cd8" providerId="LiveId" clId="{3854A05D-71FF-45B3-BD67-3DC1EDA35C24}" dt="2019-09-06T23:33:13.241" v="1820" actId="20577"/>
        <pc:sldMkLst>
          <pc:docMk/>
          <pc:sldMk cId="4062981535" sldId="10199"/>
        </pc:sldMkLst>
        <pc:spChg chg="mod">
          <ac:chgData name="Beth Massi" userId="478c1bcf29534cd8" providerId="LiveId" clId="{3854A05D-71FF-45B3-BD67-3DC1EDA35C24}" dt="2019-09-06T23:33:13.241" v="1820" actId="20577"/>
          <ac:spMkLst>
            <pc:docMk/>
            <pc:sldMk cId="4062981535" sldId="10199"/>
            <ac:spMk id="2" creationId="{6F20504C-C15B-4B85-88CA-781AD4B14DC8}"/>
          </ac:spMkLst>
        </pc:spChg>
      </pc:sldChg>
      <pc:sldChg chg="modSp add setBg">
        <pc:chgData name="Beth Massi" userId="478c1bcf29534cd8" providerId="LiveId" clId="{3854A05D-71FF-45B3-BD67-3DC1EDA35C24}" dt="2019-09-10T20:33:19.718" v="3641" actId="255"/>
        <pc:sldMkLst>
          <pc:docMk/>
          <pc:sldMk cId="3286680636" sldId="10208"/>
        </pc:sldMkLst>
        <pc:spChg chg="mod">
          <ac:chgData name="Beth Massi" userId="478c1bcf29534cd8" providerId="LiveId" clId="{3854A05D-71FF-45B3-BD67-3DC1EDA35C24}" dt="2019-09-10T20:13:19.258" v="3371" actId="27636"/>
          <ac:spMkLst>
            <pc:docMk/>
            <pc:sldMk cId="3286680636" sldId="10208"/>
            <ac:spMk id="3" creationId="{99F46E80-8A3A-4BEC-9584-11F945CD729E}"/>
          </ac:spMkLst>
        </pc:spChg>
        <pc:graphicFrameChg chg="mod">
          <ac:chgData name="Beth Massi" userId="478c1bcf29534cd8" providerId="LiveId" clId="{3854A05D-71FF-45B3-BD67-3DC1EDA35C24}" dt="2019-09-10T20:33:19.718" v="3641" actId="255"/>
          <ac:graphicFrameMkLst>
            <pc:docMk/>
            <pc:sldMk cId="3286680636" sldId="10208"/>
            <ac:graphicFrameMk id="7" creationId="{55AAD774-F3AB-4C06-BAD7-A436CF8EE7CD}"/>
          </ac:graphicFrameMkLst>
        </pc:graphicFrameChg>
      </pc:sldChg>
      <pc:sldChg chg="modSp add setBg">
        <pc:chgData name="Beth Massi" userId="478c1bcf29534cd8" providerId="LiveId" clId="{3854A05D-71FF-45B3-BD67-3DC1EDA35C24}" dt="2019-09-10T20:32:45.633" v="3638" actId="255"/>
        <pc:sldMkLst>
          <pc:docMk/>
          <pc:sldMk cId="2357917780" sldId="10209"/>
        </pc:sldMkLst>
        <pc:spChg chg="mod">
          <ac:chgData name="Beth Massi" userId="478c1bcf29534cd8" providerId="LiveId" clId="{3854A05D-71FF-45B3-BD67-3DC1EDA35C24}" dt="2019-09-06T23:42:11.511" v="2111" actId="27636"/>
          <ac:spMkLst>
            <pc:docMk/>
            <pc:sldMk cId="2357917780" sldId="10209"/>
            <ac:spMk id="3" creationId="{99F46E80-8A3A-4BEC-9584-11F945CD729E}"/>
          </ac:spMkLst>
        </pc:spChg>
        <pc:graphicFrameChg chg="mod">
          <ac:chgData name="Beth Massi" userId="478c1bcf29534cd8" providerId="LiveId" clId="{3854A05D-71FF-45B3-BD67-3DC1EDA35C24}" dt="2019-09-10T20:32:45.633" v="3638" actId="255"/>
          <ac:graphicFrameMkLst>
            <pc:docMk/>
            <pc:sldMk cId="2357917780" sldId="10209"/>
            <ac:graphicFrameMk id="5" creationId="{5524B5FA-396D-4D86-B4E0-D2BBB9E1073C}"/>
          </ac:graphicFrameMkLst>
        </pc:graphicFrameChg>
      </pc:sldChg>
      <pc:sldChg chg="modSp add">
        <pc:chgData name="Beth Massi" userId="478c1bcf29534cd8" providerId="LiveId" clId="{3854A05D-71FF-45B3-BD67-3DC1EDA35C24}" dt="2019-09-06T23:50:27.077" v="2412" actId="2711"/>
        <pc:sldMkLst>
          <pc:docMk/>
          <pc:sldMk cId="3445919822" sldId="10213"/>
        </pc:sldMkLst>
        <pc:spChg chg="mod">
          <ac:chgData name="Beth Massi" userId="478c1bcf29534cd8" providerId="LiveId" clId="{3854A05D-71FF-45B3-BD67-3DC1EDA35C24}" dt="2019-09-06T23:50:27.077" v="2412" actId="2711"/>
          <ac:spMkLst>
            <pc:docMk/>
            <pc:sldMk cId="3445919822" sldId="10213"/>
            <ac:spMk id="7" creationId="{D30A3C5E-22F5-47E3-A327-2E7E88CF3D8A}"/>
          </ac:spMkLst>
        </pc:spChg>
      </pc:sldChg>
      <pc:sldChg chg="add">
        <pc:chgData name="Beth Massi" userId="478c1bcf29534cd8" providerId="LiveId" clId="{3854A05D-71FF-45B3-BD67-3DC1EDA35C24}" dt="2019-09-06T23:49:20.606" v="2406"/>
        <pc:sldMkLst>
          <pc:docMk/>
          <pc:sldMk cId="1529473069" sldId="10214"/>
        </pc:sldMkLst>
      </pc:sldChg>
      <pc:sldChg chg="delSp modSp add delAnim modAnim">
        <pc:chgData name="Beth Massi" userId="478c1bcf29534cd8" providerId="LiveId" clId="{3854A05D-71FF-45B3-BD67-3DC1EDA35C24}" dt="2019-09-06T23:53:31.275" v="2446"/>
        <pc:sldMkLst>
          <pc:docMk/>
          <pc:sldMk cId="3803398716" sldId="10215"/>
        </pc:sldMkLst>
        <pc:spChg chg="del mod">
          <ac:chgData name="Beth Massi" userId="478c1bcf29534cd8" providerId="LiveId" clId="{3854A05D-71FF-45B3-BD67-3DC1EDA35C24}" dt="2019-09-06T23:52:49.601" v="2444" actId="478"/>
          <ac:spMkLst>
            <pc:docMk/>
            <pc:sldMk cId="3803398716" sldId="10215"/>
            <ac:spMk id="48" creationId="{D4495F0E-1021-4B4A-AD2B-78C268C3D3F4}"/>
          </ac:spMkLst>
        </pc:spChg>
        <pc:spChg chg="mod">
          <ac:chgData name="Beth Massi" userId="478c1bcf29534cd8" providerId="LiveId" clId="{3854A05D-71FF-45B3-BD67-3DC1EDA35C24}" dt="2019-09-06T23:53:11.221" v="2445" actId="403"/>
          <ac:spMkLst>
            <pc:docMk/>
            <pc:sldMk cId="3803398716" sldId="10215"/>
            <ac:spMk id="54" creationId="{CDAD8543-D3CB-44D0-BDDE-22D651AF2F84}"/>
          </ac:spMkLst>
        </pc:spChg>
      </pc:sldChg>
      <pc:sldChg chg="addSp delSp modSp add modAnim">
        <pc:chgData name="Beth Massi" userId="478c1bcf29534cd8" providerId="LiveId" clId="{3854A05D-71FF-45B3-BD67-3DC1EDA35C24}" dt="2019-09-11T23:59:54.066" v="5096"/>
        <pc:sldMkLst>
          <pc:docMk/>
          <pc:sldMk cId="2412432847" sldId="10225"/>
        </pc:sldMkLst>
        <pc:spChg chg="mod">
          <ac:chgData name="Beth Massi" userId="478c1bcf29534cd8" providerId="LiveId" clId="{3854A05D-71FF-45B3-BD67-3DC1EDA35C24}" dt="2019-09-11T23:57:59.725" v="5085" actId="207"/>
          <ac:spMkLst>
            <pc:docMk/>
            <pc:sldMk cId="2412432847" sldId="10225"/>
            <ac:spMk id="15" creationId="{CB0B96E8-AFE9-464F-AFC2-8DEAE2E88F8D}"/>
          </ac:spMkLst>
        </pc:spChg>
        <pc:spChg chg="add mod">
          <ac:chgData name="Beth Massi" userId="478c1bcf29534cd8" providerId="LiveId" clId="{3854A05D-71FF-45B3-BD67-3DC1EDA35C24}" dt="2019-09-11T23:59:34.535" v="5093"/>
          <ac:spMkLst>
            <pc:docMk/>
            <pc:sldMk cId="2412432847" sldId="10225"/>
            <ac:spMk id="27" creationId="{D89459B0-2B1B-4887-8AE0-E9E3B499DC40}"/>
          </ac:spMkLst>
        </pc:spChg>
        <pc:spChg chg="del mod">
          <ac:chgData name="Beth Massi" userId="478c1bcf29534cd8" providerId="LiveId" clId="{3854A05D-71FF-45B3-BD67-3DC1EDA35C24}" dt="2019-09-11T23:59:54.066" v="5096"/>
          <ac:spMkLst>
            <pc:docMk/>
            <pc:sldMk cId="2412432847" sldId="10225"/>
            <ac:spMk id="29" creationId="{5CF02D21-A2F5-4F25-A5F5-17B20B74187D}"/>
          </ac:spMkLst>
        </pc:spChg>
        <pc:cxnChg chg="mod">
          <ac:chgData name="Beth Massi" userId="478c1bcf29534cd8" providerId="LiveId" clId="{3854A05D-71FF-45B3-BD67-3DC1EDA35C24}" dt="2019-09-11T21:38:58.778" v="4467" actId="20577"/>
          <ac:cxnSpMkLst>
            <pc:docMk/>
            <pc:sldMk cId="2412432847" sldId="10225"/>
            <ac:cxnSpMk id="16" creationId="{8DA02A97-9746-4479-9E0C-14ACB856DB56}"/>
          </ac:cxnSpMkLst>
        </pc:cxnChg>
      </pc:sldChg>
      <pc:sldChg chg="modSp add">
        <pc:chgData name="Beth Massi" userId="478c1bcf29534cd8" providerId="LiveId" clId="{3854A05D-71FF-45B3-BD67-3DC1EDA35C24}" dt="2019-09-06T23:56:50.412" v="2540" actId="20577"/>
        <pc:sldMkLst>
          <pc:docMk/>
          <pc:sldMk cId="1425756337" sldId="10227"/>
        </pc:sldMkLst>
        <pc:spChg chg="mod">
          <ac:chgData name="Beth Massi" userId="478c1bcf29534cd8" providerId="LiveId" clId="{3854A05D-71FF-45B3-BD67-3DC1EDA35C24}" dt="2019-09-06T23:56:50.412" v="2540" actId="20577"/>
          <ac:spMkLst>
            <pc:docMk/>
            <pc:sldMk cId="1425756337" sldId="10227"/>
            <ac:spMk id="2" creationId="{6F20504C-C15B-4B85-88CA-781AD4B14DC8}"/>
          </ac:spMkLst>
        </pc:spChg>
      </pc:sldChg>
      <pc:sldChg chg="modSp add modNotesTx">
        <pc:chgData name="Beth Massi" userId="478c1bcf29534cd8" providerId="LiveId" clId="{3854A05D-71FF-45B3-BD67-3DC1EDA35C24}" dt="2019-09-11T21:38:08.167" v="4454" actId="20577"/>
        <pc:sldMkLst>
          <pc:docMk/>
          <pc:sldMk cId="180768495" sldId="10228"/>
        </pc:sldMkLst>
        <pc:spChg chg="mod">
          <ac:chgData name="Beth Massi" userId="478c1bcf29534cd8" providerId="LiveId" clId="{3854A05D-71FF-45B3-BD67-3DC1EDA35C24}" dt="2019-09-06T23:58:08.464" v="2626" actId="20577"/>
          <ac:spMkLst>
            <pc:docMk/>
            <pc:sldMk cId="180768495" sldId="10228"/>
            <ac:spMk id="2" creationId="{6D29FD42-F82E-475C-91B9-38E00C6EBFBA}"/>
          </ac:spMkLst>
        </pc:spChg>
      </pc:sldChg>
      <pc:sldChg chg="addSp delSp modSp add modTransition addAnim delAnim">
        <pc:chgData name="Beth Massi" userId="478c1bcf29534cd8" providerId="LiveId" clId="{3854A05D-71FF-45B3-BD67-3DC1EDA35C24}" dt="2019-09-06T23:59:30.862" v="2638" actId="207"/>
        <pc:sldMkLst>
          <pc:docMk/>
          <pc:sldMk cId="67459066" sldId="10229"/>
        </pc:sldMkLst>
        <pc:spChg chg="add del mod">
          <ac:chgData name="Beth Massi" userId="478c1bcf29534cd8" providerId="LiveId" clId="{3854A05D-71FF-45B3-BD67-3DC1EDA35C24}" dt="2019-09-06T23:59:24.317" v="2637" actId="478"/>
          <ac:spMkLst>
            <pc:docMk/>
            <pc:sldMk cId="67459066" sldId="10229"/>
            <ac:spMk id="3" creationId="{363FFA4F-1D4E-47A6-86A9-A2F79780065D}"/>
          </ac:spMkLst>
        </pc:spChg>
        <pc:spChg chg="add del mod">
          <ac:chgData name="Beth Massi" userId="478c1bcf29534cd8" providerId="LiveId" clId="{3854A05D-71FF-45B3-BD67-3DC1EDA35C24}" dt="2019-09-06T23:59:19.356" v="2635" actId="478"/>
          <ac:spMkLst>
            <pc:docMk/>
            <pc:sldMk cId="67459066" sldId="10229"/>
            <ac:spMk id="38" creationId="{92681AB4-F217-4E4E-86E5-0CCF5F8C9E01}"/>
          </ac:spMkLst>
        </pc:spChg>
        <pc:spChg chg="mod">
          <ac:chgData name="Beth Massi" userId="478c1bcf29534cd8" providerId="LiveId" clId="{3854A05D-71FF-45B3-BD67-3DC1EDA35C24}" dt="2019-09-06T23:59:30.862" v="2638" actId="207"/>
          <ac:spMkLst>
            <pc:docMk/>
            <pc:sldMk cId="67459066" sldId="10229"/>
            <ac:spMk id="39" creationId="{19AFE05D-9736-471E-B5D2-207940914560}"/>
          </ac:spMkLst>
        </pc:spChg>
        <pc:picChg chg="add del">
          <ac:chgData name="Beth Massi" userId="478c1bcf29534cd8" providerId="LiveId" clId="{3854A05D-71FF-45B3-BD67-3DC1EDA35C24}" dt="2019-09-06T23:59:08.394" v="2631" actId="478"/>
          <ac:picMkLst>
            <pc:docMk/>
            <pc:sldMk cId="67459066" sldId="10229"/>
            <ac:picMk id="4" creationId="{00000000-0000-0000-0000-000000000000}"/>
          </ac:picMkLst>
        </pc:picChg>
        <pc:picChg chg="add del">
          <ac:chgData name="Beth Massi" userId="478c1bcf29534cd8" providerId="LiveId" clId="{3854A05D-71FF-45B3-BD67-3DC1EDA35C24}" dt="2019-09-06T23:59:08.724" v="2632" actId="478"/>
          <ac:picMkLst>
            <pc:docMk/>
            <pc:sldMk cId="67459066" sldId="10229"/>
            <ac:picMk id="8" creationId="{00000000-0000-0000-0000-000000000000}"/>
          </ac:picMkLst>
        </pc:picChg>
      </pc:sldChg>
      <pc:sldChg chg="addSp delSp modSp add">
        <pc:chgData name="Beth Massi" userId="478c1bcf29534cd8" providerId="LiveId" clId="{3854A05D-71FF-45B3-BD67-3DC1EDA35C24}" dt="2019-09-11T19:39:53.304" v="3999"/>
        <pc:sldMkLst>
          <pc:docMk/>
          <pc:sldMk cId="3146513310" sldId="10230"/>
        </pc:sldMkLst>
        <pc:spChg chg="mod">
          <ac:chgData name="Beth Massi" userId="478c1bcf29534cd8" providerId="LiveId" clId="{3854A05D-71FF-45B3-BD67-3DC1EDA35C24}" dt="2019-09-10T20:18:31.744" v="3422" actId="20577"/>
          <ac:spMkLst>
            <pc:docMk/>
            <pc:sldMk cId="3146513310" sldId="10230"/>
            <ac:spMk id="3" creationId="{99F46E80-8A3A-4BEC-9584-11F945CD729E}"/>
          </ac:spMkLst>
        </pc:spChg>
        <pc:grpChg chg="add del">
          <ac:chgData name="Beth Massi" userId="478c1bcf29534cd8" providerId="LiveId" clId="{3854A05D-71FF-45B3-BD67-3DC1EDA35C24}" dt="2019-09-10T20:31:29.768" v="3552" actId="21"/>
          <ac:grpSpMkLst>
            <pc:docMk/>
            <pc:sldMk cId="3146513310" sldId="10230"/>
            <ac:grpSpMk id="6" creationId="{3D9650BA-99B9-4F3B-B4A9-ED0CA8C9DB99}"/>
          </ac:grpSpMkLst>
        </pc:grpChg>
        <pc:graphicFrameChg chg="mod">
          <ac:chgData name="Beth Massi" userId="478c1bcf29534cd8" providerId="LiveId" clId="{3854A05D-71FF-45B3-BD67-3DC1EDA35C24}" dt="2019-09-11T19:39:53.304" v="3999"/>
          <ac:graphicFrameMkLst>
            <pc:docMk/>
            <pc:sldMk cId="3146513310" sldId="10230"/>
            <ac:graphicFrameMk id="5" creationId="{5524B5FA-396D-4D86-B4E0-D2BBB9E1073C}"/>
          </ac:graphicFrameMkLst>
        </pc:graphicFrameChg>
        <pc:picChg chg="add del mod">
          <ac:chgData name="Beth Massi" userId="478c1bcf29534cd8" providerId="LiveId" clId="{3854A05D-71FF-45B3-BD67-3DC1EDA35C24}" dt="2019-09-10T20:35:10.641" v="3646" actId="21"/>
          <ac:picMkLst>
            <pc:docMk/>
            <pc:sldMk cId="3146513310" sldId="10230"/>
            <ac:picMk id="2" creationId="{E0AFD002-0355-4D88-9401-84F97E54BC46}"/>
          </ac:picMkLst>
        </pc:picChg>
        <pc:picChg chg="add del">
          <ac:chgData name="Beth Massi" userId="478c1bcf29534cd8" providerId="LiveId" clId="{3854A05D-71FF-45B3-BD67-3DC1EDA35C24}" dt="2019-09-10T20:29:54.808" v="3477" actId="21"/>
          <ac:picMkLst>
            <pc:docMk/>
            <pc:sldMk cId="3146513310" sldId="10230"/>
            <ac:picMk id="4" creationId="{7F8CDCDE-FEA0-49B6-9639-B923DE40E522}"/>
          </ac:picMkLst>
        </pc:picChg>
        <pc:picChg chg="mod topLvl">
          <ac:chgData name="Beth Massi" userId="478c1bcf29534cd8" providerId="LiveId" clId="{3854A05D-71FF-45B3-BD67-3DC1EDA35C24}" dt="2019-09-10T20:31:25.898" v="3551" actId="21"/>
          <ac:picMkLst>
            <pc:docMk/>
            <pc:sldMk cId="3146513310" sldId="10230"/>
            <ac:picMk id="7" creationId="{72DB450D-FBF6-4C81-BAAF-F0384450CD09}"/>
          </ac:picMkLst>
        </pc:picChg>
        <pc:picChg chg="add del mod topLvl">
          <ac:chgData name="Beth Massi" userId="478c1bcf29534cd8" providerId="LiveId" clId="{3854A05D-71FF-45B3-BD67-3DC1EDA35C24}" dt="2019-09-10T20:31:25.898" v="3551" actId="21"/>
          <ac:picMkLst>
            <pc:docMk/>
            <pc:sldMk cId="3146513310" sldId="10230"/>
            <ac:picMk id="8" creationId="{BCC60204-2CA1-48CC-94C4-B8F0CD4C1D37}"/>
          </ac:picMkLst>
        </pc:picChg>
      </pc:sldChg>
      <pc:sldChg chg="modSp add">
        <pc:chgData name="Beth Massi" userId="478c1bcf29534cd8" providerId="LiveId" clId="{3854A05D-71FF-45B3-BD67-3DC1EDA35C24}" dt="2019-09-11T21:22:36.826" v="4283" actId="20577"/>
        <pc:sldMkLst>
          <pc:docMk/>
          <pc:sldMk cId="908440520" sldId="10231"/>
        </pc:sldMkLst>
        <pc:spChg chg="mod">
          <ac:chgData name="Beth Massi" userId="478c1bcf29534cd8" providerId="LiveId" clId="{3854A05D-71FF-45B3-BD67-3DC1EDA35C24}" dt="2019-09-11T21:21:35.330" v="4262" actId="20577"/>
          <ac:spMkLst>
            <pc:docMk/>
            <pc:sldMk cId="908440520" sldId="10231"/>
            <ac:spMk id="2" creationId="{DB42DEF8-773D-4E3F-B482-1107DBEB9AF4}"/>
          </ac:spMkLst>
        </pc:spChg>
        <pc:spChg chg="mod">
          <ac:chgData name="Beth Massi" userId="478c1bcf29534cd8" providerId="LiveId" clId="{3854A05D-71FF-45B3-BD67-3DC1EDA35C24}" dt="2019-09-11T21:22:36.826" v="4283" actId="20577"/>
          <ac:spMkLst>
            <pc:docMk/>
            <pc:sldMk cId="908440520" sldId="10231"/>
            <ac:spMk id="3" creationId="{ED96208D-867A-4A19-8EB0-439ACD68A65C}"/>
          </ac:spMkLst>
        </pc:spChg>
        <pc:spChg chg="mod">
          <ac:chgData name="Beth Massi" userId="478c1bcf29534cd8" providerId="LiveId" clId="{3854A05D-71FF-45B3-BD67-3DC1EDA35C24}" dt="2019-09-11T21:21:32.306" v="4258" actId="20577"/>
          <ac:spMkLst>
            <pc:docMk/>
            <pc:sldMk cId="908440520" sldId="10231"/>
            <ac:spMk id="6" creationId="{0BFC8A22-BBA8-49C9-95E0-887AA66AFD25}"/>
          </ac:spMkLst>
        </pc:spChg>
      </pc:sldChg>
      <pc:sldChg chg="addSp modSp add">
        <pc:chgData name="Beth Massi" userId="478c1bcf29534cd8" providerId="LiveId" clId="{3854A05D-71FF-45B3-BD67-3DC1EDA35C24}" dt="2019-09-11T21:35:31.866" v="4373"/>
        <pc:sldMkLst>
          <pc:docMk/>
          <pc:sldMk cId="1445195255" sldId="10232"/>
        </pc:sldMkLst>
        <pc:spChg chg="mod">
          <ac:chgData name="Beth Massi" userId="478c1bcf29534cd8" providerId="LiveId" clId="{3854A05D-71FF-45B3-BD67-3DC1EDA35C24}" dt="2019-09-11T21:34:25.200" v="4351" actId="20577"/>
          <ac:spMkLst>
            <pc:docMk/>
            <pc:sldMk cId="1445195255" sldId="10232"/>
            <ac:spMk id="3" creationId="{99F46E80-8A3A-4BEC-9584-11F945CD729E}"/>
          </ac:spMkLst>
        </pc:spChg>
        <pc:spChg chg="add mod">
          <ac:chgData name="Beth Massi" userId="478c1bcf29534cd8" providerId="LiveId" clId="{3854A05D-71FF-45B3-BD67-3DC1EDA35C24}" dt="2019-09-11T21:34:58.986" v="4372" actId="1076"/>
          <ac:spMkLst>
            <pc:docMk/>
            <pc:sldMk cId="1445195255" sldId="10232"/>
            <ac:spMk id="4" creationId="{C1264740-2D59-4875-A824-FBAF25B46263}"/>
          </ac:spMkLst>
        </pc:spChg>
        <pc:graphicFrameChg chg="mod">
          <ac:chgData name="Beth Massi" userId="478c1bcf29534cd8" providerId="LiveId" clId="{3854A05D-71FF-45B3-BD67-3DC1EDA35C24}" dt="2019-09-11T21:35:31.866" v="4373"/>
          <ac:graphicFrameMkLst>
            <pc:docMk/>
            <pc:sldMk cId="1445195255" sldId="10232"/>
            <ac:graphicFrameMk id="5" creationId="{5524B5FA-396D-4D86-B4E0-D2BBB9E1073C}"/>
          </ac:graphicFrameMkLst>
        </pc:graphicFrameChg>
      </pc:sldChg>
      <pc:sldChg chg="addSp modSp add">
        <pc:chgData name="Beth Massi" userId="478c1bcf29534cd8" providerId="LiveId" clId="{3854A05D-71FF-45B3-BD67-3DC1EDA35C24}" dt="2019-09-12T00:01:13.912" v="5107" actId="1076"/>
        <pc:sldMkLst>
          <pc:docMk/>
          <pc:sldMk cId="2334748203" sldId="10234"/>
        </pc:sldMkLst>
        <pc:spChg chg="mod">
          <ac:chgData name="Beth Massi" userId="478c1bcf29534cd8" providerId="LiveId" clId="{3854A05D-71FF-45B3-BD67-3DC1EDA35C24}" dt="2019-09-12T00:00:52.278" v="5103" actId="20577"/>
          <ac:spMkLst>
            <pc:docMk/>
            <pc:sldMk cId="2334748203" sldId="10234"/>
            <ac:spMk id="3" creationId="{99F46E80-8A3A-4BEC-9584-11F945CD729E}"/>
          </ac:spMkLst>
        </pc:spChg>
        <pc:spChg chg="add mod">
          <ac:chgData name="Beth Massi" userId="478c1bcf29534cd8" providerId="LiveId" clId="{3854A05D-71FF-45B3-BD67-3DC1EDA35C24}" dt="2019-09-12T00:01:13.912" v="5107" actId="1076"/>
          <ac:spMkLst>
            <pc:docMk/>
            <pc:sldMk cId="2334748203" sldId="10234"/>
            <ac:spMk id="4" creationId="{5BAA24E0-2344-4B69-8CDD-60DC602930E2}"/>
          </ac:spMkLst>
        </pc:spChg>
      </pc:sldChg>
      <pc:sldMasterChg chg="modSldLayout">
        <pc:chgData name="Beth Massi" userId="478c1bcf29534cd8" providerId="LiveId" clId="{3854A05D-71FF-45B3-BD67-3DC1EDA35C24}" dt="2019-09-07T00:00:40.388" v="2644" actId="478"/>
        <pc:sldMasterMkLst>
          <pc:docMk/>
          <pc:sldMasterMk cId="3593001564" sldId="2147483715"/>
        </pc:sldMasterMkLst>
        <pc:sldLayoutChg chg="addSp delSp">
          <pc:chgData name="Beth Massi" userId="478c1bcf29534cd8" providerId="LiveId" clId="{3854A05D-71FF-45B3-BD67-3DC1EDA35C24}" dt="2019-09-07T00:00:22.678" v="2640"/>
          <pc:sldLayoutMkLst>
            <pc:docMk/>
            <pc:sldMasterMk cId="3593001564" sldId="2147483715"/>
            <pc:sldLayoutMk cId="2853996036" sldId="2147483717"/>
          </pc:sldLayoutMkLst>
          <pc:picChg chg="add del">
            <ac:chgData name="Beth Massi" userId="478c1bcf29534cd8" providerId="LiveId" clId="{3854A05D-71FF-45B3-BD67-3DC1EDA35C24}" dt="2019-09-07T00:00:22.678" v="2640"/>
            <ac:picMkLst>
              <pc:docMk/>
              <pc:sldMasterMk cId="3593001564" sldId="2147483715"/>
              <pc:sldLayoutMk cId="2853996036" sldId="2147483717"/>
              <ac:picMk id="9" creationId="{90F7F6C3-6CC0-4BA6-87C8-339E88254666}"/>
            </ac:picMkLst>
          </pc:picChg>
        </pc:sldLayoutChg>
        <pc:sldLayoutChg chg="delSp">
          <pc:chgData name="Beth Massi" userId="478c1bcf29534cd8" providerId="LiveId" clId="{3854A05D-71FF-45B3-BD67-3DC1EDA35C24}" dt="2019-09-07T00:00:40.388" v="2644" actId="478"/>
          <pc:sldLayoutMkLst>
            <pc:docMk/>
            <pc:sldMasterMk cId="3593001564" sldId="2147483715"/>
            <pc:sldLayoutMk cId="2611482912" sldId="2147483756"/>
          </pc:sldLayoutMkLst>
          <pc:spChg chg="del">
            <ac:chgData name="Beth Massi" userId="478c1bcf29534cd8" providerId="LiveId" clId="{3854A05D-71FF-45B3-BD67-3DC1EDA35C24}" dt="2019-09-07T00:00:34.148" v="2643" actId="478"/>
            <ac:spMkLst>
              <pc:docMk/>
              <pc:sldMasterMk cId="3593001564" sldId="2147483715"/>
              <pc:sldLayoutMk cId="2611482912" sldId="2147483756"/>
              <ac:spMk id="13" creationId="{00000000-0000-0000-0000-000000000000}"/>
            </ac:spMkLst>
          </pc:spChg>
          <pc:spChg chg="del">
            <ac:chgData name="Beth Massi" userId="478c1bcf29534cd8" providerId="LiveId" clId="{3854A05D-71FF-45B3-BD67-3DC1EDA35C24}" dt="2019-09-07T00:00:32.339" v="2642" actId="478"/>
            <ac:spMkLst>
              <pc:docMk/>
              <pc:sldMasterMk cId="3593001564" sldId="2147483715"/>
              <pc:sldLayoutMk cId="2611482912" sldId="2147483756"/>
              <ac:spMk id="14" creationId="{00000000-0000-0000-0000-000000000000}"/>
            </ac:spMkLst>
          </pc:spChg>
          <pc:spChg chg="del">
            <ac:chgData name="Beth Massi" userId="478c1bcf29534cd8" providerId="LiveId" clId="{3854A05D-71FF-45B3-BD67-3DC1EDA35C24}" dt="2019-09-07T00:00:29.177" v="2641" actId="478"/>
            <ac:spMkLst>
              <pc:docMk/>
              <pc:sldMasterMk cId="3593001564" sldId="2147483715"/>
              <pc:sldLayoutMk cId="2611482912" sldId="2147483756"/>
              <ac:spMk id="18" creationId="{00414B93-1C7A-463B-94D3-C75120E48B38}"/>
            </ac:spMkLst>
          </pc:spChg>
          <pc:picChg chg="del">
            <ac:chgData name="Beth Massi" userId="478c1bcf29534cd8" providerId="LiveId" clId="{3854A05D-71FF-45B3-BD67-3DC1EDA35C24}" dt="2019-09-07T00:00:40.388" v="2644" actId="478"/>
            <ac:picMkLst>
              <pc:docMk/>
              <pc:sldMasterMk cId="3593001564" sldId="2147483715"/>
              <pc:sldLayoutMk cId="2611482912" sldId="2147483756"/>
              <ac:picMk id="7" creationId="{0EDE7E98-2515-4CF5-A7F5-85F9915B5AC4}"/>
            </ac:picMkLst>
          </pc:picChg>
        </pc:sldLayoutChg>
      </pc:sldMasterChg>
    </pc:docChg>
  </pc:docChgLst>
  <pc:docChgLst>
    <pc:chgData name="James Montemagno" userId="S::jamont@microsoft.com::e0435849-a140-4c07-8047-7cefab9356ed" providerId="AD" clId="Web-{5EA6A873-1BA2-2BAB-1034-B1740EC8E672}"/>
    <pc:docChg chg="modSld">
      <pc:chgData name="James Montemagno" userId="S::jamont@microsoft.com::e0435849-a140-4c07-8047-7cefab9356ed" providerId="AD" clId="Web-{5EA6A873-1BA2-2BAB-1034-B1740EC8E672}" dt="2019-09-20T14:46:39.959" v="9" actId="20577"/>
      <pc:docMkLst>
        <pc:docMk/>
      </pc:docMkLst>
      <pc:sldChg chg="modSp">
        <pc:chgData name="James Montemagno" userId="S::jamont@microsoft.com::e0435849-a140-4c07-8047-7cefab9356ed" providerId="AD" clId="Web-{5EA6A873-1BA2-2BAB-1034-B1740EC8E672}" dt="2019-09-20T14:46:39.959" v="8" actId="20577"/>
        <pc:sldMkLst>
          <pc:docMk/>
          <pc:sldMk cId="2890334234" sldId="10536"/>
        </pc:sldMkLst>
        <pc:spChg chg="mod">
          <ac:chgData name="James Montemagno" userId="S::jamont@microsoft.com::e0435849-a140-4c07-8047-7cefab9356ed" providerId="AD" clId="Web-{5EA6A873-1BA2-2BAB-1034-B1740EC8E672}" dt="2019-09-20T14:46:39.959" v="8" actId="20577"/>
          <ac:spMkLst>
            <pc:docMk/>
            <pc:sldMk cId="2890334234" sldId="10536"/>
            <ac:spMk id="3" creationId="{ED96208D-867A-4A19-8EB0-439ACD68A65C}"/>
          </ac:spMkLst>
        </pc:spChg>
      </pc:sldChg>
    </pc:docChg>
  </pc:docChgLst>
  <pc:docChgLst>
    <pc:chgData name="Rajen Kishna" userId="cb2617cd-b010-4f29-a12f-c13505cda105" providerId="ADAL" clId="{435706E0-D6E4-4D23-8ECF-09F4A092406B}"/>
    <pc:docChg chg="modSld">
      <pc:chgData name="Rajen Kishna" userId="cb2617cd-b010-4f29-a12f-c13505cda105" providerId="ADAL" clId="{435706E0-D6E4-4D23-8ECF-09F4A092406B}" dt="2019-09-11T22:39:31.427" v="247" actId="20577"/>
      <pc:docMkLst>
        <pc:docMk/>
      </pc:docMkLst>
      <pc:sldChg chg="modSp modNotesTx">
        <pc:chgData name="Rajen Kishna" userId="cb2617cd-b010-4f29-a12f-c13505cda105" providerId="ADAL" clId="{435706E0-D6E4-4D23-8ECF-09F4A092406B}" dt="2019-09-11T22:39:31.427" v="247" actId="20577"/>
        <pc:sldMkLst>
          <pc:docMk/>
          <pc:sldMk cId="4153102925" sldId="10191"/>
        </pc:sldMkLst>
        <pc:spChg chg="mod">
          <ac:chgData name="Rajen Kishna" userId="cb2617cd-b010-4f29-a12f-c13505cda105" providerId="ADAL" clId="{435706E0-D6E4-4D23-8ECF-09F4A092406B}" dt="2019-09-11T21:21:10.290" v="6" actId="20577"/>
          <ac:spMkLst>
            <pc:docMk/>
            <pc:sldMk cId="4153102925" sldId="10191"/>
            <ac:spMk id="2" creationId="{DB42DEF8-773D-4E3F-B482-1107DBEB9AF4}"/>
          </ac:spMkLst>
        </pc:spChg>
        <pc:spChg chg="mod">
          <ac:chgData name="Rajen Kishna" userId="cb2617cd-b010-4f29-a12f-c13505cda105" providerId="ADAL" clId="{435706E0-D6E4-4D23-8ECF-09F4A092406B}" dt="2019-09-11T22:39:25.184" v="246" actId="20577"/>
          <ac:spMkLst>
            <pc:docMk/>
            <pc:sldMk cId="4153102925" sldId="10191"/>
            <ac:spMk id="3" creationId="{ED96208D-867A-4A19-8EB0-439ACD68A65C}"/>
          </ac:spMkLst>
        </pc:spChg>
        <pc:spChg chg="mod">
          <ac:chgData name="Rajen Kishna" userId="cb2617cd-b010-4f29-a12f-c13505cda105" providerId="ADAL" clId="{435706E0-D6E4-4D23-8ECF-09F4A092406B}" dt="2019-09-11T21:21:29.114" v="33" actId="20577"/>
          <ac:spMkLst>
            <pc:docMk/>
            <pc:sldMk cId="4153102925" sldId="10191"/>
            <ac:spMk id="4" creationId="{340D0C54-3E62-4912-BFA8-2A91DC3F2B54}"/>
          </ac:spMkLst>
        </pc:spChg>
      </pc:sldChg>
    </pc:docChg>
  </pc:docChgLst>
  <pc:docChgLst>
    <pc:chgData name="Christos Matskas" userId="2b548a1b-e0ab-49b8-a683-ebd48b4e7142" providerId="ADAL" clId="{8C83629D-3FDD-844D-87F6-92994988B3BA}"/>
    <pc:docChg chg="">
      <pc:chgData name="Christos Matskas" userId="2b548a1b-e0ab-49b8-a683-ebd48b4e7142" providerId="ADAL" clId="{8C83629D-3FDD-844D-87F6-92994988B3BA}" dt="2019-09-20T01:28:55.768" v="1" actId="27834"/>
      <pc:docMkLst>
        <pc:docMk/>
      </pc:docMkLst>
      <pc:sldChg chg="addCm">
        <pc:chgData name="Christos Matskas" userId="2b548a1b-e0ab-49b8-a683-ebd48b4e7142" providerId="ADAL" clId="{8C83629D-3FDD-844D-87F6-92994988B3BA}" dt="2019-09-20T01:27:44.478" v="0" actId="27834"/>
        <pc:sldMkLst>
          <pc:docMk/>
          <pc:sldMk cId="632066104" sldId="10534"/>
        </pc:sldMkLst>
      </pc:sldChg>
      <pc:sldChg chg="addCm">
        <pc:chgData name="Christos Matskas" userId="2b548a1b-e0ab-49b8-a683-ebd48b4e7142" providerId="ADAL" clId="{8C83629D-3FDD-844D-87F6-92994988B3BA}" dt="2019-09-20T01:28:55.768" v="1" actId="27834"/>
        <pc:sldMkLst>
          <pc:docMk/>
          <pc:sldMk cId="2890334234" sldId="10536"/>
        </pc:sldMkLst>
      </pc:sldChg>
    </pc:docChg>
  </pc:docChgLst>
  <pc:docChgLst>
    <pc:chgData name="James Montemagno" userId="S::jamont@microsoft.com::e0435849-a140-4c07-8047-7cefab9356ed" providerId="AD" clId="Web-{883473CB-7FEC-386F-C005-D0DC3086D994}"/>
    <pc:docChg chg="modSld">
      <pc:chgData name="James Montemagno" userId="S::jamont@microsoft.com::e0435849-a140-4c07-8047-7cefab9356ed" providerId="AD" clId="Web-{883473CB-7FEC-386F-C005-D0DC3086D994}" dt="2019-09-18T06:44:04.456" v="53"/>
      <pc:docMkLst>
        <pc:docMk/>
      </pc:docMkLst>
      <pc:sldChg chg="modSp addCm">
        <pc:chgData name="James Montemagno" userId="S::jamont@microsoft.com::e0435849-a140-4c07-8047-7cefab9356ed" providerId="AD" clId="Web-{883473CB-7FEC-386F-C005-D0DC3086D994}" dt="2019-09-18T06:44:04.456" v="53"/>
        <pc:sldMkLst>
          <pc:docMk/>
          <pc:sldMk cId="908440520" sldId="10231"/>
        </pc:sldMkLst>
        <pc:spChg chg="mod">
          <ac:chgData name="James Montemagno" userId="S::jamont@microsoft.com::e0435849-a140-4c07-8047-7cefab9356ed" providerId="AD" clId="Web-{883473CB-7FEC-386F-C005-D0DC3086D994}" dt="2019-09-18T06:43:00.409" v="50" actId="20577"/>
          <ac:spMkLst>
            <pc:docMk/>
            <pc:sldMk cId="908440520" sldId="10231"/>
            <ac:spMk id="3" creationId="{ED96208D-867A-4A19-8EB0-439ACD68A65C}"/>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4.svg"/><Relationship Id="rId1" Type="http://schemas.openxmlformats.org/officeDocument/2006/relationships/image" Target="../media/image62.png"/><Relationship Id="rId6" Type="http://schemas.openxmlformats.org/officeDocument/2006/relationships/image" Target="../media/image78.svg"/><Relationship Id="rId5" Type="http://schemas.openxmlformats.org/officeDocument/2006/relationships/image" Target="../media/image64.png"/><Relationship Id="rId4" Type="http://schemas.openxmlformats.org/officeDocument/2006/relationships/image" Target="../media/image76.svg"/></Relationships>
</file>

<file path=ppt/diagrams/_rels/data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80.svg"/><Relationship Id="rId1" Type="http://schemas.openxmlformats.org/officeDocument/2006/relationships/image" Target="../media/image65.png"/><Relationship Id="rId6" Type="http://schemas.openxmlformats.org/officeDocument/2006/relationships/image" Target="../media/image84.svg"/><Relationship Id="rId5" Type="http://schemas.openxmlformats.org/officeDocument/2006/relationships/image" Target="../media/image67.png"/><Relationship Id="rId4" Type="http://schemas.openxmlformats.org/officeDocument/2006/relationships/image" Target="../media/image82.svg"/></Relationships>
</file>

<file path=ppt/diagrams/_rels/data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86.svg"/><Relationship Id="rId1" Type="http://schemas.openxmlformats.org/officeDocument/2006/relationships/image" Target="../media/image68.png"/><Relationship Id="rId5" Type="http://schemas.openxmlformats.org/officeDocument/2006/relationships/image" Target="../media/image89.svg"/><Relationship Id="rId4" Type="http://schemas.openxmlformats.org/officeDocument/2006/relationships/image" Target="../media/image70.png"/></Relationships>
</file>

<file path=ppt/diagrams/_rels/data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91.svg"/><Relationship Id="rId1" Type="http://schemas.openxmlformats.org/officeDocument/2006/relationships/image" Target="../media/image71.png"/><Relationship Id="rId6" Type="http://schemas.openxmlformats.org/officeDocument/2006/relationships/image" Target="../media/image94.svg"/><Relationship Id="rId5" Type="http://schemas.openxmlformats.org/officeDocument/2006/relationships/image" Target="../media/image70.png"/><Relationship Id="rId4" Type="http://schemas.openxmlformats.org/officeDocument/2006/relationships/image" Target="../media/image93.svg"/></Relationships>
</file>

<file path=ppt/diagrams/_rels/data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98.svg"/><Relationship Id="rId1" Type="http://schemas.openxmlformats.org/officeDocument/2006/relationships/image" Target="../media/image74.png"/><Relationship Id="rId6" Type="http://schemas.openxmlformats.org/officeDocument/2006/relationships/image" Target="../media/image102.svg"/><Relationship Id="rId5" Type="http://schemas.openxmlformats.org/officeDocument/2006/relationships/image" Target="../media/image76.png"/><Relationship Id="rId4" Type="http://schemas.openxmlformats.org/officeDocument/2006/relationships/image" Target="../media/image100.svg"/></Relationships>
</file>

<file path=ppt/diagrams/_rels/data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04.svg"/><Relationship Id="rId1" Type="http://schemas.openxmlformats.org/officeDocument/2006/relationships/image" Target="../media/image77.png"/><Relationship Id="rId6" Type="http://schemas.openxmlformats.org/officeDocument/2006/relationships/image" Target="../media/image106.svg"/><Relationship Id="rId5" Type="http://schemas.openxmlformats.org/officeDocument/2006/relationships/image" Target="../media/image78.png"/><Relationship Id="rId4" Type="http://schemas.openxmlformats.org/officeDocument/2006/relationships/image" Target="../media/image84.svg"/></Relationships>
</file>

<file path=ppt/diagrams/_rels/data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08.svg"/><Relationship Id="rId1" Type="http://schemas.openxmlformats.org/officeDocument/2006/relationships/image" Target="../media/image79.png"/><Relationship Id="rId5" Type="http://schemas.openxmlformats.org/officeDocument/2006/relationships/image" Target="../media/image81.png"/><Relationship Id="rId4" Type="http://schemas.openxmlformats.org/officeDocument/2006/relationships/image" Target="../media/image1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4.svg"/><Relationship Id="rId1" Type="http://schemas.openxmlformats.org/officeDocument/2006/relationships/image" Target="../media/image62.png"/><Relationship Id="rId6" Type="http://schemas.openxmlformats.org/officeDocument/2006/relationships/image" Target="../media/image78.svg"/><Relationship Id="rId5" Type="http://schemas.openxmlformats.org/officeDocument/2006/relationships/image" Target="../media/image64.png"/><Relationship Id="rId4" Type="http://schemas.openxmlformats.org/officeDocument/2006/relationships/image" Target="../media/image7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80.svg"/><Relationship Id="rId1" Type="http://schemas.openxmlformats.org/officeDocument/2006/relationships/image" Target="../media/image65.png"/><Relationship Id="rId6" Type="http://schemas.openxmlformats.org/officeDocument/2006/relationships/image" Target="../media/image84.svg"/><Relationship Id="rId5" Type="http://schemas.openxmlformats.org/officeDocument/2006/relationships/image" Target="../media/image67.png"/><Relationship Id="rId4" Type="http://schemas.openxmlformats.org/officeDocument/2006/relationships/image" Target="../media/image8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86.svg"/><Relationship Id="rId1" Type="http://schemas.openxmlformats.org/officeDocument/2006/relationships/image" Target="../media/image68.png"/><Relationship Id="rId5" Type="http://schemas.openxmlformats.org/officeDocument/2006/relationships/image" Target="../media/image89.svg"/><Relationship Id="rId4" Type="http://schemas.openxmlformats.org/officeDocument/2006/relationships/image" Target="../media/image70.png"/></Relationships>
</file>

<file path=ppt/diagrams/_rels/drawing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91.svg"/><Relationship Id="rId1" Type="http://schemas.openxmlformats.org/officeDocument/2006/relationships/image" Target="../media/image71.png"/><Relationship Id="rId6" Type="http://schemas.openxmlformats.org/officeDocument/2006/relationships/image" Target="../media/image94.svg"/><Relationship Id="rId5" Type="http://schemas.openxmlformats.org/officeDocument/2006/relationships/image" Target="../media/image70.png"/><Relationship Id="rId4" Type="http://schemas.openxmlformats.org/officeDocument/2006/relationships/image" Target="../media/image93.svg"/></Relationships>
</file>

<file path=ppt/diagrams/_rels/drawing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98.svg"/><Relationship Id="rId1" Type="http://schemas.openxmlformats.org/officeDocument/2006/relationships/image" Target="../media/image74.png"/><Relationship Id="rId6" Type="http://schemas.openxmlformats.org/officeDocument/2006/relationships/image" Target="../media/image102.svg"/><Relationship Id="rId5" Type="http://schemas.openxmlformats.org/officeDocument/2006/relationships/image" Target="../media/image76.png"/><Relationship Id="rId4" Type="http://schemas.openxmlformats.org/officeDocument/2006/relationships/image" Target="../media/image100.svg"/></Relationships>
</file>

<file path=ppt/diagrams/_rels/drawing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04.svg"/><Relationship Id="rId1" Type="http://schemas.openxmlformats.org/officeDocument/2006/relationships/image" Target="../media/image77.png"/><Relationship Id="rId6" Type="http://schemas.openxmlformats.org/officeDocument/2006/relationships/image" Target="../media/image106.svg"/><Relationship Id="rId5" Type="http://schemas.openxmlformats.org/officeDocument/2006/relationships/image" Target="../media/image78.png"/><Relationship Id="rId4" Type="http://schemas.openxmlformats.org/officeDocument/2006/relationships/image" Target="../media/image84.svg"/></Relationships>
</file>

<file path=ppt/diagrams/_rels/drawing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08.svg"/><Relationship Id="rId1" Type="http://schemas.openxmlformats.org/officeDocument/2006/relationships/image" Target="../media/image79.png"/><Relationship Id="rId5" Type="http://schemas.openxmlformats.org/officeDocument/2006/relationships/image" Target="../media/image81.png"/><Relationship Id="rId4" Type="http://schemas.openxmlformats.org/officeDocument/2006/relationships/image" Target="../media/image110.svg"/></Relationships>
</file>

<file path=ppt/diagrams/colors1.xml><?xml version="1.0" encoding="utf-8"?>
<dgm:colorsDef xmlns:dgm="http://schemas.openxmlformats.org/drawingml/2006/diagram" xmlns:a="http://schemas.openxmlformats.org/drawingml/2006/main" uniqueId="urn:microsoft.com/office/officeart/2018/5/colors/Iconchunking_coloredoutline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outline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coloredoutline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coloredoutline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coloredoutline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coloredoutline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coloredoutline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F351C8-DD81-4411-AD2F-27D6A62B61B4}" type="doc">
      <dgm:prSet loTypeId="urn:microsoft.com/office/officeart/2018/5/layout/CenteredIconLabelDescriptionList" loCatId="icon" qsTypeId="urn:microsoft.com/office/officeart/2005/8/quickstyle/simple1" qsCatId="simple" csTypeId="urn:microsoft.com/office/officeart/2018/5/colors/Iconchunking_coloredoutline_accent1_2" csCatId="accent1" phldr="1"/>
      <dgm:spPr/>
      <dgm:t>
        <a:bodyPr/>
        <a:lstStyle/>
        <a:p>
          <a:endParaRPr lang="en-US"/>
        </a:p>
      </dgm:t>
    </dgm:pt>
    <dgm:pt modelId="{19BB3F95-D56C-4C8F-9038-DCC33C707FA8}">
      <dgm:prSet/>
      <dgm:spPr/>
      <dgm:t>
        <a:bodyPr/>
        <a:lstStyle/>
        <a:p>
          <a:pPr>
            <a:lnSpc>
              <a:spcPct val="100000"/>
            </a:lnSpc>
            <a:defRPr b="1"/>
          </a:pPr>
          <a:r>
            <a:rPr lang="en-US" b="1"/>
            <a:t>gRPC</a:t>
          </a:r>
          <a:endParaRPr lang="en-US"/>
        </a:p>
      </dgm:t>
    </dgm:pt>
    <dgm:pt modelId="{AFBC259B-CBBC-43AD-BB0F-922648996669}" type="parTrans" cxnId="{94A57F4B-98F3-4BBB-AFD7-DFBD6E7D46EC}">
      <dgm:prSet/>
      <dgm:spPr/>
      <dgm:t>
        <a:bodyPr/>
        <a:lstStyle/>
        <a:p>
          <a:endParaRPr lang="en-US"/>
        </a:p>
      </dgm:t>
    </dgm:pt>
    <dgm:pt modelId="{40A6F2F3-5FAE-4D71-BBFA-EDDEFC9A922D}" type="sibTrans" cxnId="{94A57F4B-98F3-4BBB-AFD7-DFBD6E7D46EC}">
      <dgm:prSet/>
      <dgm:spPr/>
      <dgm:t>
        <a:bodyPr/>
        <a:lstStyle/>
        <a:p>
          <a:endParaRPr lang="en-US"/>
        </a:p>
      </dgm:t>
    </dgm:pt>
    <dgm:pt modelId="{94CF32B8-E844-4510-88F9-D2558AE906EF}">
      <dgm:prSet custT="1"/>
      <dgm:spPr/>
      <dgm:t>
        <a:bodyPr/>
        <a:lstStyle/>
        <a:p>
          <a:pPr>
            <a:lnSpc>
              <a:spcPct val="100000"/>
            </a:lnSpc>
          </a:pPr>
          <a:r>
            <a:rPr lang="en-US" sz="1800"/>
            <a:t>High performance contract-based RPC services with .NET</a:t>
          </a:r>
        </a:p>
      </dgm:t>
    </dgm:pt>
    <dgm:pt modelId="{99C1599A-433E-4D45-B141-C299E1D30B2A}" type="parTrans" cxnId="{02C2D0DD-3B8D-4303-9219-820FEF5A0F4F}">
      <dgm:prSet/>
      <dgm:spPr/>
      <dgm:t>
        <a:bodyPr/>
        <a:lstStyle/>
        <a:p>
          <a:endParaRPr lang="en-US"/>
        </a:p>
      </dgm:t>
    </dgm:pt>
    <dgm:pt modelId="{06999F3B-16C7-4589-A8C1-A08274E03DBD}" type="sibTrans" cxnId="{02C2D0DD-3B8D-4303-9219-820FEF5A0F4F}">
      <dgm:prSet/>
      <dgm:spPr/>
      <dgm:t>
        <a:bodyPr/>
        <a:lstStyle/>
        <a:p>
          <a:endParaRPr lang="en-US"/>
        </a:p>
      </dgm:t>
    </dgm:pt>
    <dgm:pt modelId="{CF5E25AE-A5BB-430F-82AC-2B0012ACF3FA}">
      <dgm:prSet custT="1"/>
      <dgm:spPr/>
      <dgm:t>
        <a:bodyPr/>
        <a:lstStyle/>
        <a:p>
          <a:pPr>
            <a:lnSpc>
              <a:spcPct val="100000"/>
            </a:lnSpc>
          </a:pPr>
          <a:r>
            <a:rPr lang="en-US" sz="1800"/>
            <a:t>Works across many languages and platforms</a:t>
          </a:r>
        </a:p>
      </dgm:t>
    </dgm:pt>
    <dgm:pt modelId="{28A15A23-9E36-4FFC-BC52-6A7B03ED1A91}" type="parTrans" cxnId="{179C2961-C279-4A00-82DA-1B0EC49ED1E4}">
      <dgm:prSet/>
      <dgm:spPr/>
      <dgm:t>
        <a:bodyPr/>
        <a:lstStyle/>
        <a:p>
          <a:endParaRPr lang="en-US"/>
        </a:p>
      </dgm:t>
    </dgm:pt>
    <dgm:pt modelId="{0ED87883-5CF3-44AE-A568-FDFE6E590E26}" type="sibTrans" cxnId="{179C2961-C279-4A00-82DA-1B0EC49ED1E4}">
      <dgm:prSet/>
      <dgm:spPr/>
      <dgm:t>
        <a:bodyPr/>
        <a:lstStyle/>
        <a:p>
          <a:endParaRPr lang="en-US"/>
        </a:p>
      </dgm:t>
    </dgm:pt>
    <dgm:pt modelId="{67F137F0-0861-4730-A18A-4A28AA614CF0}">
      <dgm:prSet/>
      <dgm:spPr/>
      <dgm:t>
        <a:bodyPr/>
        <a:lstStyle/>
        <a:p>
          <a:pPr>
            <a:lnSpc>
              <a:spcPct val="100000"/>
            </a:lnSpc>
            <a:defRPr b="1"/>
          </a:pPr>
          <a:r>
            <a:rPr lang="en-US" b="1"/>
            <a:t>Worker Service </a:t>
          </a:r>
          <a:endParaRPr lang="en-US"/>
        </a:p>
      </dgm:t>
    </dgm:pt>
    <dgm:pt modelId="{010DE67E-772C-49BF-9B71-98C59A2286C1}" type="parTrans" cxnId="{B17EF5CF-BB78-46CB-8063-19BC38E1913C}">
      <dgm:prSet/>
      <dgm:spPr/>
      <dgm:t>
        <a:bodyPr/>
        <a:lstStyle/>
        <a:p>
          <a:endParaRPr lang="en-US"/>
        </a:p>
      </dgm:t>
    </dgm:pt>
    <dgm:pt modelId="{B6E9E971-2988-413A-9D4B-EE84D43435D6}" type="sibTrans" cxnId="{B17EF5CF-BB78-46CB-8063-19BC38E1913C}">
      <dgm:prSet/>
      <dgm:spPr/>
      <dgm:t>
        <a:bodyPr/>
        <a:lstStyle/>
        <a:p>
          <a:endParaRPr lang="en-US"/>
        </a:p>
      </dgm:t>
    </dgm:pt>
    <dgm:pt modelId="{F2BB9BEF-5CAF-4074-AD59-EAD4D50D23A9}">
      <dgm:prSet custT="1"/>
      <dgm:spPr/>
      <dgm:t>
        <a:bodyPr/>
        <a:lstStyle/>
        <a:p>
          <a:pPr>
            <a:lnSpc>
              <a:spcPct val="100000"/>
            </a:lnSpc>
          </a:pPr>
          <a:r>
            <a:rPr lang="en-US" sz="1800"/>
            <a:t>Starting point for long running back processes like Windows Server or Linux daemon</a:t>
          </a:r>
        </a:p>
      </dgm:t>
    </dgm:pt>
    <dgm:pt modelId="{13CA512B-E42C-4384-8EBC-84C732231BFA}" type="parTrans" cxnId="{7668521E-41E3-4CAF-9FCA-350655A9D35F}">
      <dgm:prSet/>
      <dgm:spPr/>
      <dgm:t>
        <a:bodyPr/>
        <a:lstStyle/>
        <a:p>
          <a:endParaRPr lang="en-US"/>
        </a:p>
      </dgm:t>
    </dgm:pt>
    <dgm:pt modelId="{D8600B38-7DE1-4960-995E-B8960EB1CDCC}" type="sibTrans" cxnId="{7668521E-41E3-4CAF-9FCA-350655A9D35F}">
      <dgm:prSet/>
      <dgm:spPr/>
      <dgm:t>
        <a:bodyPr/>
        <a:lstStyle/>
        <a:p>
          <a:endParaRPr lang="en-US"/>
        </a:p>
      </dgm:t>
    </dgm:pt>
    <dgm:pt modelId="{E559C5B8-D71A-4FF5-A9C5-871F268EB9C9}">
      <dgm:prSet custT="1"/>
      <dgm:spPr/>
      <dgm:t>
        <a:bodyPr/>
        <a:lstStyle/>
        <a:p>
          <a:pPr>
            <a:lnSpc>
              <a:spcPct val="100000"/>
            </a:lnSpc>
          </a:pPr>
          <a:r>
            <a:rPr lang="en-US" sz="1800"/>
            <a:t>Producing or consuming messages from a message queue</a:t>
          </a:r>
        </a:p>
      </dgm:t>
    </dgm:pt>
    <dgm:pt modelId="{FD846F35-4B8E-4794-90D0-B4D0AC4694B2}" type="parTrans" cxnId="{25634592-6852-4661-A08E-448CD3AF7CB2}">
      <dgm:prSet/>
      <dgm:spPr/>
      <dgm:t>
        <a:bodyPr/>
        <a:lstStyle/>
        <a:p>
          <a:endParaRPr lang="en-US"/>
        </a:p>
      </dgm:t>
    </dgm:pt>
    <dgm:pt modelId="{2586A799-F5EB-46D6-9120-4BE236E6CD02}" type="sibTrans" cxnId="{25634592-6852-4661-A08E-448CD3AF7CB2}">
      <dgm:prSet/>
      <dgm:spPr/>
      <dgm:t>
        <a:bodyPr/>
        <a:lstStyle/>
        <a:p>
          <a:endParaRPr lang="en-US"/>
        </a:p>
      </dgm:t>
    </dgm:pt>
    <dgm:pt modelId="{EA203C3A-5990-44D0-9611-1E5677D06D91}">
      <dgm:prSet/>
      <dgm:spPr/>
      <dgm:t>
        <a:bodyPr/>
        <a:lstStyle/>
        <a:p>
          <a:pPr>
            <a:lnSpc>
              <a:spcPct val="100000"/>
            </a:lnSpc>
            <a:defRPr b="1"/>
          </a:pPr>
          <a:r>
            <a:rPr lang="en-US" b="1"/>
            <a:t>Web API’s + Identity</a:t>
          </a:r>
          <a:endParaRPr lang="en-US"/>
        </a:p>
      </dgm:t>
    </dgm:pt>
    <dgm:pt modelId="{BCD2B74A-689D-44FF-9828-AB5D96884580}" type="parTrans" cxnId="{37330245-8832-4086-ABBC-F3F2DC7AD0C6}">
      <dgm:prSet/>
      <dgm:spPr/>
      <dgm:t>
        <a:bodyPr/>
        <a:lstStyle/>
        <a:p>
          <a:endParaRPr lang="en-US"/>
        </a:p>
      </dgm:t>
    </dgm:pt>
    <dgm:pt modelId="{D9EF451F-4410-4CCE-ACAC-C0BD6F3E140E}" type="sibTrans" cxnId="{37330245-8832-4086-ABBC-F3F2DC7AD0C6}">
      <dgm:prSet/>
      <dgm:spPr/>
      <dgm:t>
        <a:bodyPr/>
        <a:lstStyle/>
        <a:p>
          <a:endParaRPr lang="en-US"/>
        </a:p>
      </dgm:t>
    </dgm:pt>
    <dgm:pt modelId="{3D096697-1075-4A12-9A0D-86D1845FFBC2}">
      <dgm:prSet custT="1"/>
      <dgm:spPr/>
      <dgm:t>
        <a:bodyPr/>
        <a:lstStyle/>
        <a:p>
          <a:pPr>
            <a:lnSpc>
              <a:spcPct val="100000"/>
            </a:lnSpc>
          </a:pPr>
          <a:r>
            <a:rPr lang="en-US" sz="1800"/>
            <a:t>Add security and authentication to Web API’s</a:t>
          </a:r>
        </a:p>
      </dgm:t>
    </dgm:pt>
    <dgm:pt modelId="{DA81091C-BE4B-4115-AC12-853CE82D5B52}" type="parTrans" cxnId="{8B4FFE30-9DCB-4728-AEA8-6F3520D8591E}">
      <dgm:prSet/>
      <dgm:spPr/>
      <dgm:t>
        <a:bodyPr/>
        <a:lstStyle/>
        <a:p>
          <a:endParaRPr lang="en-US"/>
        </a:p>
      </dgm:t>
    </dgm:pt>
    <dgm:pt modelId="{15ECF9F8-D107-4C4C-B795-B680BDA18C0A}" type="sibTrans" cxnId="{8B4FFE30-9DCB-4728-AEA8-6F3520D8591E}">
      <dgm:prSet/>
      <dgm:spPr/>
      <dgm:t>
        <a:bodyPr/>
        <a:lstStyle/>
        <a:p>
          <a:endParaRPr lang="en-US"/>
        </a:p>
      </dgm:t>
    </dgm:pt>
    <dgm:pt modelId="{D7F6449F-4745-498B-B5A8-032A1DB0D812}" type="pres">
      <dgm:prSet presAssocID="{41F351C8-DD81-4411-AD2F-27D6A62B61B4}" presName="root" presStyleCnt="0">
        <dgm:presLayoutVars>
          <dgm:dir/>
          <dgm:resizeHandles val="exact"/>
        </dgm:presLayoutVars>
      </dgm:prSet>
      <dgm:spPr/>
      <dgm:t>
        <a:bodyPr/>
        <a:lstStyle/>
        <a:p>
          <a:endParaRPr lang="en-IN"/>
        </a:p>
      </dgm:t>
    </dgm:pt>
    <dgm:pt modelId="{A44D9267-50DC-4F6A-A0C2-6D0F623553A9}" type="pres">
      <dgm:prSet presAssocID="{19BB3F95-D56C-4C8F-9038-DCC33C707FA8}" presName="compNode" presStyleCnt="0"/>
      <dgm:spPr/>
    </dgm:pt>
    <dgm:pt modelId="{B5AE4981-635C-4F9C-ADCD-D5894E27B57D}" type="pres">
      <dgm:prSet presAssocID="{19BB3F95-D56C-4C8F-9038-DCC33C707FA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rcRect/>
          <a:stretch>
            <a:fillRect/>
          </a:stretch>
        </a:blipFill>
        <a:ln>
          <a:noFill/>
        </a:ln>
      </dgm:spPr>
      <dgm:t>
        <a:bodyPr/>
        <a:lstStyle/>
        <a:p>
          <a:endParaRPr lang="en-IN"/>
        </a:p>
      </dgm:t>
      <dgm:extLst>
        <a:ext uri="{E40237B7-FDA0-4F09-8148-C483321AD2D9}">
          <dgm14:cNvPr xmlns:dgm14="http://schemas.microsoft.com/office/drawing/2010/diagram" id="0" name="" descr="Repeat"/>
        </a:ext>
      </dgm:extLst>
    </dgm:pt>
    <dgm:pt modelId="{E52A03F8-0EF6-4A37-8D81-B5372ED7A902}" type="pres">
      <dgm:prSet presAssocID="{19BB3F95-D56C-4C8F-9038-DCC33C707FA8}" presName="iconSpace" presStyleCnt="0"/>
      <dgm:spPr/>
    </dgm:pt>
    <dgm:pt modelId="{CE8BBC9A-2DE0-42CF-AA3C-BA9A1A83921B}" type="pres">
      <dgm:prSet presAssocID="{19BB3F95-D56C-4C8F-9038-DCC33C707FA8}" presName="parTx" presStyleLbl="revTx" presStyleIdx="0" presStyleCnt="6">
        <dgm:presLayoutVars>
          <dgm:chMax val="0"/>
          <dgm:chPref val="0"/>
        </dgm:presLayoutVars>
      </dgm:prSet>
      <dgm:spPr/>
      <dgm:t>
        <a:bodyPr/>
        <a:lstStyle/>
        <a:p>
          <a:endParaRPr lang="en-IN"/>
        </a:p>
      </dgm:t>
    </dgm:pt>
    <dgm:pt modelId="{A1458742-2DCA-4A59-9DA9-018B17709905}" type="pres">
      <dgm:prSet presAssocID="{19BB3F95-D56C-4C8F-9038-DCC33C707FA8}" presName="txSpace" presStyleCnt="0"/>
      <dgm:spPr/>
    </dgm:pt>
    <dgm:pt modelId="{AD202792-16B7-448B-ABA7-ADB9343E4B9C}" type="pres">
      <dgm:prSet presAssocID="{19BB3F95-D56C-4C8F-9038-DCC33C707FA8}" presName="desTx" presStyleLbl="revTx" presStyleIdx="1" presStyleCnt="6">
        <dgm:presLayoutVars/>
      </dgm:prSet>
      <dgm:spPr/>
      <dgm:t>
        <a:bodyPr/>
        <a:lstStyle/>
        <a:p>
          <a:endParaRPr lang="en-IN"/>
        </a:p>
      </dgm:t>
    </dgm:pt>
    <dgm:pt modelId="{745C60C5-609A-4DE5-8429-E10B48EE024F}" type="pres">
      <dgm:prSet presAssocID="{40A6F2F3-5FAE-4D71-BBFA-EDDEFC9A922D}" presName="sibTrans" presStyleCnt="0"/>
      <dgm:spPr/>
    </dgm:pt>
    <dgm:pt modelId="{14BFD299-8A6A-4747-B55C-30785C36D064}" type="pres">
      <dgm:prSet presAssocID="{67F137F0-0861-4730-A18A-4A28AA614CF0}" presName="compNode" presStyleCnt="0"/>
      <dgm:spPr/>
    </dgm:pt>
    <dgm:pt modelId="{0CDF11CB-23FE-4AF6-90C0-A4F39B25DD2F}" type="pres">
      <dgm:prSet presAssocID="{67F137F0-0861-4730-A18A-4A28AA614CF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a:blipFill>
        <a:ln>
          <a:noFill/>
        </a:ln>
      </dgm:spPr>
      <dgm:t>
        <a:bodyPr/>
        <a:lstStyle/>
        <a:p>
          <a:endParaRPr lang="en-IN"/>
        </a:p>
      </dgm:t>
      <dgm:extLst>
        <a:ext uri="{E40237B7-FDA0-4F09-8148-C483321AD2D9}">
          <dgm14:cNvPr xmlns:dgm14="http://schemas.microsoft.com/office/drawing/2010/diagram" id="0" name="" descr="Gears"/>
        </a:ext>
      </dgm:extLst>
    </dgm:pt>
    <dgm:pt modelId="{FF19CA36-2609-4B19-A3F1-B4FD3930C24F}" type="pres">
      <dgm:prSet presAssocID="{67F137F0-0861-4730-A18A-4A28AA614CF0}" presName="iconSpace" presStyleCnt="0"/>
      <dgm:spPr/>
    </dgm:pt>
    <dgm:pt modelId="{841EA248-54F2-49A4-AA63-4F829E21A73A}" type="pres">
      <dgm:prSet presAssocID="{67F137F0-0861-4730-A18A-4A28AA614CF0}" presName="parTx" presStyleLbl="revTx" presStyleIdx="2" presStyleCnt="6">
        <dgm:presLayoutVars>
          <dgm:chMax val="0"/>
          <dgm:chPref val="0"/>
        </dgm:presLayoutVars>
      </dgm:prSet>
      <dgm:spPr/>
      <dgm:t>
        <a:bodyPr/>
        <a:lstStyle/>
        <a:p>
          <a:endParaRPr lang="en-IN"/>
        </a:p>
      </dgm:t>
    </dgm:pt>
    <dgm:pt modelId="{44BF9354-97AD-4320-93E9-565FFD94DA74}" type="pres">
      <dgm:prSet presAssocID="{67F137F0-0861-4730-A18A-4A28AA614CF0}" presName="txSpace" presStyleCnt="0"/>
      <dgm:spPr/>
    </dgm:pt>
    <dgm:pt modelId="{C4314E91-502A-49BB-A666-DB71DA15901A}" type="pres">
      <dgm:prSet presAssocID="{67F137F0-0861-4730-A18A-4A28AA614CF0}" presName="desTx" presStyleLbl="revTx" presStyleIdx="3" presStyleCnt="6">
        <dgm:presLayoutVars/>
      </dgm:prSet>
      <dgm:spPr/>
      <dgm:t>
        <a:bodyPr/>
        <a:lstStyle/>
        <a:p>
          <a:endParaRPr lang="en-IN"/>
        </a:p>
      </dgm:t>
    </dgm:pt>
    <dgm:pt modelId="{2301A700-991F-4AC6-81F4-2A016BCB80D1}" type="pres">
      <dgm:prSet presAssocID="{B6E9E971-2988-413A-9D4B-EE84D43435D6}" presName="sibTrans" presStyleCnt="0"/>
      <dgm:spPr/>
    </dgm:pt>
    <dgm:pt modelId="{16C7D8AE-FECB-4178-B1C3-135CD6035797}" type="pres">
      <dgm:prSet presAssocID="{EA203C3A-5990-44D0-9611-1E5677D06D91}" presName="compNode" presStyleCnt="0"/>
      <dgm:spPr/>
    </dgm:pt>
    <dgm:pt modelId="{7E85110C-8150-4D35-A74F-599976EDDF22}" type="pres">
      <dgm:prSet presAssocID="{EA203C3A-5990-44D0-9611-1E5677D06D9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IN"/>
        </a:p>
      </dgm:t>
      <dgm:extLst>
        <a:ext uri="{E40237B7-FDA0-4F09-8148-C483321AD2D9}">
          <dgm14:cNvPr xmlns:dgm14="http://schemas.microsoft.com/office/drawing/2010/diagram" id="0" name="" descr="Lock"/>
        </a:ext>
      </dgm:extLst>
    </dgm:pt>
    <dgm:pt modelId="{A9695D70-CC88-4725-99F9-426E0DF230D9}" type="pres">
      <dgm:prSet presAssocID="{EA203C3A-5990-44D0-9611-1E5677D06D91}" presName="iconSpace" presStyleCnt="0"/>
      <dgm:spPr/>
    </dgm:pt>
    <dgm:pt modelId="{99EB4711-9DC8-4A42-8DC1-572883D1E5D4}" type="pres">
      <dgm:prSet presAssocID="{EA203C3A-5990-44D0-9611-1E5677D06D91}" presName="parTx" presStyleLbl="revTx" presStyleIdx="4" presStyleCnt="6">
        <dgm:presLayoutVars>
          <dgm:chMax val="0"/>
          <dgm:chPref val="0"/>
        </dgm:presLayoutVars>
      </dgm:prSet>
      <dgm:spPr/>
      <dgm:t>
        <a:bodyPr/>
        <a:lstStyle/>
        <a:p>
          <a:endParaRPr lang="en-IN"/>
        </a:p>
      </dgm:t>
    </dgm:pt>
    <dgm:pt modelId="{747B32C1-A07A-4CE2-9A5D-CCFB755153BB}" type="pres">
      <dgm:prSet presAssocID="{EA203C3A-5990-44D0-9611-1E5677D06D91}" presName="txSpace" presStyleCnt="0"/>
      <dgm:spPr/>
    </dgm:pt>
    <dgm:pt modelId="{3D81694F-76DD-49A0-91C1-DB4789E7C715}" type="pres">
      <dgm:prSet presAssocID="{EA203C3A-5990-44D0-9611-1E5677D06D91}" presName="desTx" presStyleLbl="revTx" presStyleIdx="5" presStyleCnt="6">
        <dgm:presLayoutVars/>
      </dgm:prSet>
      <dgm:spPr/>
      <dgm:t>
        <a:bodyPr/>
        <a:lstStyle/>
        <a:p>
          <a:endParaRPr lang="en-IN"/>
        </a:p>
      </dgm:t>
    </dgm:pt>
  </dgm:ptLst>
  <dgm:cxnLst>
    <dgm:cxn modelId="{37330245-8832-4086-ABBC-F3F2DC7AD0C6}" srcId="{41F351C8-DD81-4411-AD2F-27D6A62B61B4}" destId="{EA203C3A-5990-44D0-9611-1E5677D06D91}" srcOrd="2" destOrd="0" parTransId="{BCD2B74A-689D-44FF-9828-AB5D96884580}" sibTransId="{D9EF451F-4410-4CCE-ACAC-C0BD6F3E140E}"/>
    <dgm:cxn modelId="{D0EC8E3E-D9BA-47B3-91B0-147183E5E4C3}" type="presOf" srcId="{67F137F0-0861-4730-A18A-4A28AA614CF0}" destId="{841EA248-54F2-49A4-AA63-4F829E21A73A}" srcOrd="0" destOrd="0" presId="urn:microsoft.com/office/officeart/2018/5/layout/CenteredIconLabelDescriptionList"/>
    <dgm:cxn modelId="{8B5DE1F9-C1EA-46F4-A2C8-27BAC1E9D720}" type="presOf" srcId="{F2BB9BEF-5CAF-4074-AD59-EAD4D50D23A9}" destId="{C4314E91-502A-49BB-A666-DB71DA15901A}" srcOrd="0" destOrd="0" presId="urn:microsoft.com/office/officeart/2018/5/layout/CenteredIconLabelDescriptionList"/>
    <dgm:cxn modelId="{02C2D0DD-3B8D-4303-9219-820FEF5A0F4F}" srcId="{19BB3F95-D56C-4C8F-9038-DCC33C707FA8}" destId="{94CF32B8-E844-4510-88F9-D2558AE906EF}" srcOrd="0" destOrd="0" parTransId="{99C1599A-433E-4D45-B141-C299E1D30B2A}" sibTransId="{06999F3B-16C7-4589-A8C1-A08274E03DBD}"/>
    <dgm:cxn modelId="{B17EF5CF-BB78-46CB-8063-19BC38E1913C}" srcId="{41F351C8-DD81-4411-AD2F-27D6A62B61B4}" destId="{67F137F0-0861-4730-A18A-4A28AA614CF0}" srcOrd="1" destOrd="0" parTransId="{010DE67E-772C-49BF-9B71-98C59A2286C1}" sibTransId="{B6E9E971-2988-413A-9D4B-EE84D43435D6}"/>
    <dgm:cxn modelId="{A2E8DE86-7320-47F1-A8E7-E22DE015B99E}" type="presOf" srcId="{EA203C3A-5990-44D0-9611-1E5677D06D91}" destId="{99EB4711-9DC8-4A42-8DC1-572883D1E5D4}" srcOrd="0" destOrd="0" presId="urn:microsoft.com/office/officeart/2018/5/layout/CenteredIconLabelDescriptionList"/>
    <dgm:cxn modelId="{6C2E9D6D-D64B-42F7-81A4-C9786ADAAAB4}" type="presOf" srcId="{E559C5B8-D71A-4FF5-A9C5-871F268EB9C9}" destId="{C4314E91-502A-49BB-A666-DB71DA15901A}" srcOrd="0" destOrd="1" presId="urn:microsoft.com/office/officeart/2018/5/layout/CenteredIconLabelDescriptionList"/>
    <dgm:cxn modelId="{6143D4B1-2660-4792-A96D-5232CCAE27F6}" type="presOf" srcId="{CF5E25AE-A5BB-430F-82AC-2B0012ACF3FA}" destId="{AD202792-16B7-448B-ABA7-ADB9343E4B9C}" srcOrd="0" destOrd="1" presId="urn:microsoft.com/office/officeart/2018/5/layout/CenteredIconLabelDescriptionList"/>
    <dgm:cxn modelId="{B19F8F8C-6C59-47F8-8593-401337B7B40E}" type="presOf" srcId="{94CF32B8-E844-4510-88F9-D2558AE906EF}" destId="{AD202792-16B7-448B-ABA7-ADB9343E4B9C}" srcOrd="0" destOrd="0" presId="urn:microsoft.com/office/officeart/2018/5/layout/CenteredIconLabelDescriptionList"/>
    <dgm:cxn modelId="{25634592-6852-4661-A08E-448CD3AF7CB2}" srcId="{67F137F0-0861-4730-A18A-4A28AA614CF0}" destId="{E559C5B8-D71A-4FF5-A9C5-871F268EB9C9}" srcOrd="1" destOrd="0" parTransId="{FD846F35-4B8E-4794-90D0-B4D0AC4694B2}" sibTransId="{2586A799-F5EB-46D6-9120-4BE236E6CD02}"/>
    <dgm:cxn modelId="{179C2961-C279-4A00-82DA-1B0EC49ED1E4}" srcId="{19BB3F95-D56C-4C8F-9038-DCC33C707FA8}" destId="{CF5E25AE-A5BB-430F-82AC-2B0012ACF3FA}" srcOrd="1" destOrd="0" parTransId="{28A15A23-9E36-4FFC-BC52-6A7B03ED1A91}" sibTransId="{0ED87883-5CF3-44AE-A568-FDFE6E590E26}"/>
    <dgm:cxn modelId="{7668521E-41E3-4CAF-9FCA-350655A9D35F}" srcId="{67F137F0-0861-4730-A18A-4A28AA614CF0}" destId="{F2BB9BEF-5CAF-4074-AD59-EAD4D50D23A9}" srcOrd="0" destOrd="0" parTransId="{13CA512B-E42C-4384-8EBC-84C732231BFA}" sibTransId="{D8600B38-7DE1-4960-995E-B8960EB1CDCC}"/>
    <dgm:cxn modelId="{94A57F4B-98F3-4BBB-AFD7-DFBD6E7D46EC}" srcId="{41F351C8-DD81-4411-AD2F-27D6A62B61B4}" destId="{19BB3F95-D56C-4C8F-9038-DCC33C707FA8}" srcOrd="0" destOrd="0" parTransId="{AFBC259B-CBBC-43AD-BB0F-922648996669}" sibTransId="{40A6F2F3-5FAE-4D71-BBFA-EDDEFC9A922D}"/>
    <dgm:cxn modelId="{6F094C57-FB7B-4184-8D07-32BCA5EF5999}" type="presOf" srcId="{41F351C8-DD81-4411-AD2F-27D6A62B61B4}" destId="{D7F6449F-4745-498B-B5A8-032A1DB0D812}" srcOrd="0" destOrd="0" presId="urn:microsoft.com/office/officeart/2018/5/layout/CenteredIconLabelDescriptionList"/>
    <dgm:cxn modelId="{61FE0C48-C8D7-4616-A2B7-05E904CF4493}" type="presOf" srcId="{3D096697-1075-4A12-9A0D-86D1845FFBC2}" destId="{3D81694F-76DD-49A0-91C1-DB4789E7C715}" srcOrd="0" destOrd="0" presId="urn:microsoft.com/office/officeart/2018/5/layout/CenteredIconLabelDescriptionList"/>
    <dgm:cxn modelId="{CB8606B9-4D12-4F6F-894D-26CA46E03F29}" type="presOf" srcId="{19BB3F95-D56C-4C8F-9038-DCC33C707FA8}" destId="{CE8BBC9A-2DE0-42CF-AA3C-BA9A1A83921B}" srcOrd="0" destOrd="0" presId="urn:microsoft.com/office/officeart/2018/5/layout/CenteredIconLabelDescriptionList"/>
    <dgm:cxn modelId="{8B4FFE30-9DCB-4728-AEA8-6F3520D8591E}" srcId="{EA203C3A-5990-44D0-9611-1E5677D06D91}" destId="{3D096697-1075-4A12-9A0D-86D1845FFBC2}" srcOrd="0" destOrd="0" parTransId="{DA81091C-BE4B-4115-AC12-853CE82D5B52}" sibTransId="{15ECF9F8-D107-4C4C-B795-B680BDA18C0A}"/>
    <dgm:cxn modelId="{2EDEA910-4F7A-4FDA-AD10-1F9D1A453420}" type="presParOf" srcId="{D7F6449F-4745-498B-B5A8-032A1DB0D812}" destId="{A44D9267-50DC-4F6A-A0C2-6D0F623553A9}" srcOrd="0" destOrd="0" presId="urn:microsoft.com/office/officeart/2018/5/layout/CenteredIconLabelDescriptionList"/>
    <dgm:cxn modelId="{5933D81F-68E5-490D-9E55-36829C0C48DF}" type="presParOf" srcId="{A44D9267-50DC-4F6A-A0C2-6D0F623553A9}" destId="{B5AE4981-635C-4F9C-ADCD-D5894E27B57D}" srcOrd="0" destOrd="0" presId="urn:microsoft.com/office/officeart/2018/5/layout/CenteredIconLabelDescriptionList"/>
    <dgm:cxn modelId="{1389C222-DA35-4E6F-9293-A47595C32BA0}" type="presParOf" srcId="{A44D9267-50DC-4F6A-A0C2-6D0F623553A9}" destId="{E52A03F8-0EF6-4A37-8D81-B5372ED7A902}" srcOrd="1" destOrd="0" presId="urn:microsoft.com/office/officeart/2018/5/layout/CenteredIconLabelDescriptionList"/>
    <dgm:cxn modelId="{DE169038-B338-41EC-9B6D-534DBE4A2BA0}" type="presParOf" srcId="{A44D9267-50DC-4F6A-A0C2-6D0F623553A9}" destId="{CE8BBC9A-2DE0-42CF-AA3C-BA9A1A83921B}" srcOrd="2" destOrd="0" presId="urn:microsoft.com/office/officeart/2018/5/layout/CenteredIconLabelDescriptionList"/>
    <dgm:cxn modelId="{DBCD1C06-A744-4A11-803E-FBC0F2F00FFC}" type="presParOf" srcId="{A44D9267-50DC-4F6A-A0C2-6D0F623553A9}" destId="{A1458742-2DCA-4A59-9DA9-018B17709905}" srcOrd="3" destOrd="0" presId="urn:microsoft.com/office/officeart/2018/5/layout/CenteredIconLabelDescriptionList"/>
    <dgm:cxn modelId="{99019C96-6942-40EC-8FA6-9E6BF0D2FAB1}" type="presParOf" srcId="{A44D9267-50DC-4F6A-A0C2-6D0F623553A9}" destId="{AD202792-16B7-448B-ABA7-ADB9343E4B9C}" srcOrd="4" destOrd="0" presId="urn:microsoft.com/office/officeart/2018/5/layout/CenteredIconLabelDescriptionList"/>
    <dgm:cxn modelId="{5346E52D-96D3-4EEC-A8DB-F2B0F0BB5568}" type="presParOf" srcId="{D7F6449F-4745-498B-B5A8-032A1DB0D812}" destId="{745C60C5-609A-4DE5-8429-E10B48EE024F}" srcOrd="1" destOrd="0" presId="urn:microsoft.com/office/officeart/2018/5/layout/CenteredIconLabelDescriptionList"/>
    <dgm:cxn modelId="{F628F300-F74C-44D9-9693-C986CE3175DC}" type="presParOf" srcId="{D7F6449F-4745-498B-B5A8-032A1DB0D812}" destId="{14BFD299-8A6A-4747-B55C-30785C36D064}" srcOrd="2" destOrd="0" presId="urn:microsoft.com/office/officeart/2018/5/layout/CenteredIconLabelDescriptionList"/>
    <dgm:cxn modelId="{5F374EFB-5C02-4B1F-B6EE-24D9A79DBDEE}" type="presParOf" srcId="{14BFD299-8A6A-4747-B55C-30785C36D064}" destId="{0CDF11CB-23FE-4AF6-90C0-A4F39B25DD2F}" srcOrd="0" destOrd="0" presId="urn:microsoft.com/office/officeart/2018/5/layout/CenteredIconLabelDescriptionList"/>
    <dgm:cxn modelId="{C5920DDD-1D9E-44D9-B3FD-FCCAA98B6590}" type="presParOf" srcId="{14BFD299-8A6A-4747-B55C-30785C36D064}" destId="{FF19CA36-2609-4B19-A3F1-B4FD3930C24F}" srcOrd="1" destOrd="0" presId="urn:microsoft.com/office/officeart/2018/5/layout/CenteredIconLabelDescriptionList"/>
    <dgm:cxn modelId="{E441D7BF-1B89-40AD-BE25-EC6AA26C4303}" type="presParOf" srcId="{14BFD299-8A6A-4747-B55C-30785C36D064}" destId="{841EA248-54F2-49A4-AA63-4F829E21A73A}" srcOrd="2" destOrd="0" presId="urn:microsoft.com/office/officeart/2018/5/layout/CenteredIconLabelDescriptionList"/>
    <dgm:cxn modelId="{43F51BD5-C12D-46A6-BF32-95C4BA1EEC5E}" type="presParOf" srcId="{14BFD299-8A6A-4747-B55C-30785C36D064}" destId="{44BF9354-97AD-4320-93E9-565FFD94DA74}" srcOrd="3" destOrd="0" presId="urn:microsoft.com/office/officeart/2018/5/layout/CenteredIconLabelDescriptionList"/>
    <dgm:cxn modelId="{81B8795C-15B5-4731-B62A-7E72E8360703}" type="presParOf" srcId="{14BFD299-8A6A-4747-B55C-30785C36D064}" destId="{C4314E91-502A-49BB-A666-DB71DA15901A}" srcOrd="4" destOrd="0" presId="urn:microsoft.com/office/officeart/2018/5/layout/CenteredIconLabelDescriptionList"/>
    <dgm:cxn modelId="{30E1C6EB-7F0E-4639-9A97-88C759B38069}" type="presParOf" srcId="{D7F6449F-4745-498B-B5A8-032A1DB0D812}" destId="{2301A700-991F-4AC6-81F4-2A016BCB80D1}" srcOrd="3" destOrd="0" presId="urn:microsoft.com/office/officeart/2018/5/layout/CenteredIconLabelDescriptionList"/>
    <dgm:cxn modelId="{34769F62-EFFD-4CC9-9E20-0520C819076E}" type="presParOf" srcId="{D7F6449F-4745-498B-B5A8-032A1DB0D812}" destId="{16C7D8AE-FECB-4178-B1C3-135CD6035797}" srcOrd="4" destOrd="0" presId="urn:microsoft.com/office/officeart/2018/5/layout/CenteredIconLabelDescriptionList"/>
    <dgm:cxn modelId="{027B7412-0585-48CE-9CF4-DBFE8A843991}" type="presParOf" srcId="{16C7D8AE-FECB-4178-B1C3-135CD6035797}" destId="{7E85110C-8150-4D35-A74F-599976EDDF22}" srcOrd="0" destOrd="0" presId="urn:microsoft.com/office/officeart/2018/5/layout/CenteredIconLabelDescriptionList"/>
    <dgm:cxn modelId="{81E3964B-8156-4AC2-95A9-4CC2A8640E10}" type="presParOf" srcId="{16C7D8AE-FECB-4178-B1C3-135CD6035797}" destId="{A9695D70-CC88-4725-99F9-426E0DF230D9}" srcOrd="1" destOrd="0" presId="urn:microsoft.com/office/officeart/2018/5/layout/CenteredIconLabelDescriptionList"/>
    <dgm:cxn modelId="{BCD352C8-9F4A-4044-B825-28284544DF7C}" type="presParOf" srcId="{16C7D8AE-FECB-4178-B1C3-135CD6035797}" destId="{99EB4711-9DC8-4A42-8DC1-572883D1E5D4}" srcOrd="2" destOrd="0" presId="urn:microsoft.com/office/officeart/2018/5/layout/CenteredIconLabelDescriptionList"/>
    <dgm:cxn modelId="{663909AE-23F8-49B5-8FBD-D2512FB75AE3}" type="presParOf" srcId="{16C7D8AE-FECB-4178-B1C3-135CD6035797}" destId="{747B32C1-A07A-4CE2-9A5D-CCFB755153BB}" srcOrd="3" destOrd="0" presId="urn:microsoft.com/office/officeart/2018/5/layout/CenteredIconLabelDescriptionList"/>
    <dgm:cxn modelId="{9642AD9A-CE80-47A0-8131-B1502B151A08}" type="presParOf" srcId="{16C7D8AE-FECB-4178-B1C3-135CD6035797}" destId="{3D81694F-76DD-49A0-91C1-DB4789E7C715}"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1F351C8-DD81-4411-AD2F-27D6A62B61B4}" type="doc">
      <dgm:prSet loTypeId="urn:microsoft.com/office/officeart/2018/5/layout/CenteredIconLabelDescriptionList" loCatId="icon" qsTypeId="urn:microsoft.com/office/officeart/2005/8/quickstyle/simple1" qsCatId="simple" csTypeId="urn:microsoft.com/office/officeart/2018/5/colors/Iconchunking_coloredoutline_accent1_2" csCatId="accent1" phldr="1"/>
      <dgm:spPr/>
      <dgm:t>
        <a:bodyPr/>
        <a:lstStyle/>
        <a:p>
          <a:endParaRPr lang="en-US"/>
        </a:p>
      </dgm:t>
    </dgm:pt>
    <dgm:pt modelId="{19BB3F95-D56C-4C8F-9038-DCC33C707FA8}">
      <dgm:prSet/>
      <dgm:spPr/>
      <dgm:t>
        <a:bodyPr/>
        <a:lstStyle/>
        <a:p>
          <a:pPr>
            <a:lnSpc>
              <a:spcPct val="100000"/>
            </a:lnSpc>
            <a:defRPr b="1"/>
          </a:pPr>
          <a:r>
            <a:rPr lang="en-US"/>
            <a:t>Safe</a:t>
          </a:r>
        </a:p>
      </dgm:t>
    </dgm:pt>
    <dgm:pt modelId="{AFBC259B-CBBC-43AD-BB0F-922648996669}" type="parTrans" cxnId="{94A57F4B-98F3-4BBB-AFD7-DFBD6E7D46EC}">
      <dgm:prSet/>
      <dgm:spPr/>
      <dgm:t>
        <a:bodyPr/>
        <a:lstStyle/>
        <a:p>
          <a:endParaRPr lang="en-US"/>
        </a:p>
      </dgm:t>
    </dgm:pt>
    <dgm:pt modelId="{40A6F2F3-5FAE-4D71-BBFA-EDDEFC9A922D}" type="sibTrans" cxnId="{94A57F4B-98F3-4BBB-AFD7-DFBD6E7D46EC}">
      <dgm:prSet/>
      <dgm:spPr/>
      <dgm:t>
        <a:bodyPr/>
        <a:lstStyle/>
        <a:p>
          <a:endParaRPr lang="en-US"/>
        </a:p>
      </dgm:t>
    </dgm:pt>
    <dgm:pt modelId="{94CF32B8-E844-4510-88F9-D2558AE906EF}">
      <dgm:prSet custT="1"/>
      <dgm:spPr/>
      <dgm:t>
        <a:bodyPr/>
        <a:lstStyle/>
        <a:p>
          <a:pPr>
            <a:lnSpc>
              <a:spcPct val="100000"/>
            </a:lnSpc>
          </a:pPr>
          <a:r>
            <a:rPr lang="en-US" sz="1800"/>
            <a:t>Nullable and non-nullable reference types help you write safer code</a:t>
          </a:r>
        </a:p>
        <a:p>
          <a:pPr>
            <a:lnSpc>
              <a:spcPct val="100000"/>
            </a:lnSpc>
          </a:pPr>
          <a:r>
            <a:rPr lang="en-US" sz="1800"/>
            <a:t>Declare your intent more clearly</a:t>
          </a:r>
        </a:p>
      </dgm:t>
    </dgm:pt>
    <dgm:pt modelId="{99C1599A-433E-4D45-B141-C299E1D30B2A}" type="parTrans" cxnId="{02C2D0DD-3B8D-4303-9219-820FEF5A0F4F}">
      <dgm:prSet/>
      <dgm:spPr/>
      <dgm:t>
        <a:bodyPr/>
        <a:lstStyle/>
        <a:p>
          <a:endParaRPr lang="en-US"/>
        </a:p>
      </dgm:t>
    </dgm:pt>
    <dgm:pt modelId="{06999F3B-16C7-4589-A8C1-A08274E03DBD}" type="sibTrans" cxnId="{02C2D0DD-3B8D-4303-9219-820FEF5A0F4F}">
      <dgm:prSet/>
      <dgm:spPr/>
      <dgm:t>
        <a:bodyPr/>
        <a:lstStyle/>
        <a:p>
          <a:endParaRPr lang="en-US"/>
        </a:p>
      </dgm:t>
    </dgm:pt>
    <dgm:pt modelId="{67F137F0-0861-4730-A18A-4A28AA614CF0}">
      <dgm:prSet/>
      <dgm:spPr/>
      <dgm:t>
        <a:bodyPr/>
        <a:lstStyle/>
        <a:p>
          <a:pPr>
            <a:lnSpc>
              <a:spcPct val="100000"/>
            </a:lnSpc>
            <a:defRPr b="1"/>
          </a:pPr>
          <a:r>
            <a:rPr lang="en-US" b="1"/>
            <a:t>Modern</a:t>
          </a:r>
          <a:endParaRPr lang="en-US"/>
        </a:p>
      </dgm:t>
    </dgm:pt>
    <dgm:pt modelId="{010DE67E-772C-49BF-9B71-98C59A2286C1}" type="parTrans" cxnId="{B17EF5CF-BB78-46CB-8063-19BC38E1913C}">
      <dgm:prSet/>
      <dgm:spPr/>
      <dgm:t>
        <a:bodyPr/>
        <a:lstStyle/>
        <a:p>
          <a:endParaRPr lang="en-US"/>
        </a:p>
      </dgm:t>
    </dgm:pt>
    <dgm:pt modelId="{B6E9E971-2988-413A-9D4B-EE84D43435D6}" type="sibTrans" cxnId="{B17EF5CF-BB78-46CB-8063-19BC38E1913C}">
      <dgm:prSet/>
      <dgm:spPr/>
      <dgm:t>
        <a:bodyPr/>
        <a:lstStyle/>
        <a:p>
          <a:endParaRPr lang="en-US"/>
        </a:p>
      </dgm:t>
    </dgm:pt>
    <dgm:pt modelId="{F2BB9BEF-5CAF-4074-AD59-EAD4D50D23A9}">
      <dgm:prSet custT="1"/>
      <dgm:spPr/>
      <dgm:t>
        <a:bodyPr/>
        <a:lstStyle/>
        <a:p>
          <a:pPr>
            <a:lnSpc>
              <a:spcPct val="100000"/>
            </a:lnSpc>
          </a:pPr>
          <a:r>
            <a:rPr lang="en-US" sz="1800"/>
            <a:t>Async streams for modern workloads like cloud &amp; IoT communication</a:t>
          </a:r>
        </a:p>
        <a:p>
          <a:pPr>
            <a:lnSpc>
              <a:spcPct val="100000"/>
            </a:lnSpc>
          </a:pPr>
          <a:r>
            <a:rPr lang="en-US" sz="1800"/>
            <a:t>Easily work with cloud scale datasets using indexes and ranges</a:t>
          </a:r>
        </a:p>
        <a:p>
          <a:pPr>
            <a:lnSpc>
              <a:spcPct val="100000"/>
            </a:lnSpc>
          </a:pPr>
          <a:endParaRPr lang="en-US" sz="1800"/>
        </a:p>
        <a:p>
          <a:pPr>
            <a:lnSpc>
              <a:spcPct val="100000"/>
            </a:lnSpc>
          </a:pPr>
          <a:endParaRPr lang="en-US" sz="1800"/>
        </a:p>
      </dgm:t>
    </dgm:pt>
    <dgm:pt modelId="{13CA512B-E42C-4384-8EBC-84C732231BFA}" type="parTrans" cxnId="{7668521E-41E3-4CAF-9FCA-350655A9D35F}">
      <dgm:prSet/>
      <dgm:spPr/>
      <dgm:t>
        <a:bodyPr/>
        <a:lstStyle/>
        <a:p>
          <a:endParaRPr lang="en-US"/>
        </a:p>
      </dgm:t>
    </dgm:pt>
    <dgm:pt modelId="{D8600B38-7DE1-4960-995E-B8960EB1CDCC}" type="sibTrans" cxnId="{7668521E-41E3-4CAF-9FCA-350655A9D35F}">
      <dgm:prSet/>
      <dgm:spPr/>
      <dgm:t>
        <a:bodyPr/>
        <a:lstStyle/>
        <a:p>
          <a:endParaRPr lang="en-US"/>
        </a:p>
      </dgm:t>
    </dgm:pt>
    <dgm:pt modelId="{EA203C3A-5990-44D0-9611-1E5677D06D91}">
      <dgm:prSet/>
      <dgm:spPr/>
      <dgm:t>
        <a:bodyPr/>
        <a:lstStyle/>
        <a:p>
          <a:pPr>
            <a:lnSpc>
              <a:spcPct val="100000"/>
            </a:lnSpc>
            <a:defRPr b="1"/>
          </a:pPr>
          <a:r>
            <a:rPr lang="en-US" b="1"/>
            <a:t>Productive</a:t>
          </a:r>
          <a:endParaRPr lang="en-US"/>
        </a:p>
      </dgm:t>
    </dgm:pt>
    <dgm:pt modelId="{BCD2B74A-689D-44FF-9828-AB5D96884580}" type="parTrans" cxnId="{37330245-8832-4086-ABBC-F3F2DC7AD0C6}">
      <dgm:prSet/>
      <dgm:spPr/>
      <dgm:t>
        <a:bodyPr/>
        <a:lstStyle/>
        <a:p>
          <a:endParaRPr lang="en-US"/>
        </a:p>
      </dgm:t>
    </dgm:pt>
    <dgm:pt modelId="{D9EF451F-4410-4CCE-ACAC-C0BD6F3E140E}" type="sibTrans" cxnId="{37330245-8832-4086-ABBC-F3F2DC7AD0C6}">
      <dgm:prSet/>
      <dgm:spPr/>
      <dgm:t>
        <a:bodyPr/>
        <a:lstStyle/>
        <a:p>
          <a:endParaRPr lang="en-US"/>
        </a:p>
      </dgm:t>
    </dgm:pt>
    <dgm:pt modelId="{3D096697-1075-4A12-9A0D-86D1845FFBC2}">
      <dgm:prSet custT="1"/>
      <dgm:spPr/>
      <dgm:t>
        <a:bodyPr/>
        <a:lstStyle/>
        <a:p>
          <a:pPr>
            <a:lnSpc>
              <a:spcPct val="100000"/>
            </a:lnSpc>
          </a:pPr>
          <a:r>
            <a:rPr lang="en-US" sz="1800"/>
            <a:t>Write less code using patterns</a:t>
          </a:r>
        </a:p>
        <a:p>
          <a:pPr>
            <a:lnSpc>
              <a:spcPct val="100000"/>
            </a:lnSpc>
          </a:pPr>
          <a:r>
            <a:rPr lang="en-US" sz="1800"/>
            <a:t>Protect data with readonly members</a:t>
          </a:r>
        </a:p>
        <a:p>
          <a:pPr>
            <a:lnSpc>
              <a:spcPct val="100000"/>
            </a:lnSpc>
          </a:pPr>
          <a:r>
            <a:rPr lang="en-US" sz="1800"/>
            <a:t>Improved using statements for resource management</a:t>
          </a:r>
        </a:p>
      </dgm:t>
    </dgm:pt>
    <dgm:pt modelId="{DA81091C-BE4B-4115-AC12-853CE82D5B52}" type="parTrans" cxnId="{8B4FFE30-9DCB-4728-AEA8-6F3520D8591E}">
      <dgm:prSet/>
      <dgm:spPr/>
      <dgm:t>
        <a:bodyPr/>
        <a:lstStyle/>
        <a:p>
          <a:endParaRPr lang="en-US"/>
        </a:p>
      </dgm:t>
    </dgm:pt>
    <dgm:pt modelId="{15ECF9F8-D107-4C4C-B795-B680BDA18C0A}" type="sibTrans" cxnId="{8B4FFE30-9DCB-4728-AEA8-6F3520D8591E}">
      <dgm:prSet/>
      <dgm:spPr/>
      <dgm:t>
        <a:bodyPr/>
        <a:lstStyle/>
        <a:p>
          <a:endParaRPr lang="en-US"/>
        </a:p>
      </dgm:t>
    </dgm:pt>
    <dgm:pt modelId="{D7F6449F-4745-498B-B5A8-032A1DB0D812}" type="pres">
      <dgm:prSet presAssocID="{41F351C8-DD81-4411-AD2F-27D6A62B61B4}" presName="root" presStyleCnt="0">
        <dgm:presLayoutVars>
          <dgm:dir/>
          <dgm:resizeHandles val="exact"/>
        </dgm:presLayoutVars>
      </dgm:prSet>
      <dgm:spPr/>
      <dgm:t>
        <a:bodyPr/>
        <a:lstStyle/>
        <a:p>
          <a:endParaRPr lang="en-IN"/>
        </a:p>
      </dgm:t>
    </dgm:pt>
    <dgm:pt modelId="{A44D9267-50DC-4F6A-A0C2-6D0F623553A9}" type="pres">
      <dgm:prSet presAssocID="{19BB3F95-D56C-4C8F-9038-DCC33C707FA8}" presName="compNode" presStyleCnt="0"/>
      <dgm:spPr/>
    </dgm:pt>
    <dgm:pt modelId="{B5AE4981-635C-4F9C-ADCD-D5894E27B57D}" type="pres">
      <dgm:prSet presAssocID="{19BB3F95-D56C-4C8F-9038-DCC33C707FA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rcRect/>
          <a:stretch>
            <a:fillRect/>
          </a:stretch>
        </a:blipFill>
        <a:ln>
          <a:noFill/>
        </a:ln>
      </dgm:spPr>
      <dgm:t>
        <a:bodyPr/>
        <a:lstStyle/>
        <a:p>
          <a:endParaRPr lang="en-IN"/>
        </a:p>
      </dgm:t>
      <dgm:extLst>
        <a:ext uri="{E40237B7-FDA0-4F09-8148-C483321AD2D9}">
          <dgm14:cNvPr xmlns:dgm14="http://schemas.microsoft.com/office/drawing/2010/diagram" id="0" name="" descr="Life ring"/>
        </a:ext>
      </dgm:extLst>
    </dgm:pt>
    <dgm:pt modelId="{E52A03F8-0EF6-4A37-8D81-B5372ED7A902}" type="pres">
      <dgm:prSet presAssocID="{19BB3F95-D56C-4C8F-9038-DCC33C707FA8}" presName="iconSpace" presStyleCnt="0"/>
      <dgm:spPr/>
    </dgm:pt>
    <dgm:pt modelId="{CE8BBC9A-2DE0-42CF-AA3C-BA9A1A83921B}" type="pres">
      <dgm:prSet presAssocID="{19BB3F95-D56C-4C8F-9038-DCC33C707FA8}" presName="parTx" presStyleLbl="revTx" presStyleIdx="0" presStyleCnt="6">
        <dgm:presLayoutVars>
          <dgm:chMax val="0"/>
          <dgm:chPref val="0"/>
        </dgm:presLayoutVars>
      </dgm:prSet>
      <dgm:spPr/>
      <dgm:t>
        <a:bodyPr/>
        <a:lstStyle/>
        <a:p>
          <a:endParaRPr lang="en-IN"/>
        </a:p>
      </dgm:t>
    </dgm:pt>
    <dgm:pt modelId="{A1458742-2DCA-4A59-9DA9-018B17709905}" type="pres">
      <dgm:prSet presAssocID="{19BB3F95-D56C-4C8F-9038-DCC33C707FA8}" presName="txSpace" presStyleCnt="0"/>
      <dgm:spPr/>
    </dgm:pt>
    <dgm:pt modelId="{AD202792-16B7-448B-ABA7-ADB9343E4B9C}" type="pres">
      <dgm:prSet presAssocID="{19BB3F95-D56C-4C8F-9038-DCC33C707FA8}" presName="desTx" presStyleLbl="revTx" presStyleIdx="1" presStyleCnt="6">
        <dgm:presLayoutVars/>
      </dgm:prSet>
      <dgm:spPr/>
      <dgm:t>
        <a:bodyPr/>
        <a:lstStyle/>
        <a:p>
          <a:endParaRPr lang="en-IN"/>
        </a:p>
      </dgm:t>
    </dgm:pt>
    <dgm:pt modelId="{745C60C5-609A-4DE5-8429-E10B48EE024F}" type="pres">
      <dgm:prSet presAssocID="{40A6F2F3-5FAE-4D71-BBFA-EDDEFC9A922D}" presName="sibTrans" presStyleCnt="0"/>
      <dgm:spPr/>
    </dgm:pt>
    <dgm:pt modelId="{14BFD299-8A6A-4747-B55C-30785C36D064}" type="pres">
      <dgm:prSet presAssocID="{67F137F0-0861-4730-A18A-4A28AA614CF0}" presName="compNode" presStyleCnt="0"/>
      <dgm:spPr/>
    </dgm:pt>
    <dgm:pt modelId="{0CDF11CB-23FE-4AF6-90C0-A4F39B25DD2F}" type="pres">
      <dgm:prSet presAssocID="{67F137F0-0861-4730-A18A-4A28AA614CF0}"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xmlns="" r:embed="rId4"/>
              </a:ext>
            </a:extLst>
          </a:blip>
          <a:srcRect/>
          <a:stretch>
            <a:fillRect/>
          </a:stretch>
        </a:blipFill>
        <a:ln>
          <a:noFill/>
        </a:ln>
      </dgm:spPr>
      <dgm:extLst>
        <a:ext uri="{E40237B7-FDA0-4F09-8148-C483321AD2D9}">
          <dgm14:cNvPr xmlns:dgm14="http://schemas.microsoft.com/office/drawing/2010/diagram" id="0" name="" descr="Lightning bolt"/>
        </a:ext>
      </dgm:extLst>
    </dgm:pt>
    <dgm:pt modelId="{FF19CA36-2609-4B19-A3F1-B4FD3930C24F}" type="pres">
      <dgm:prSet presAssocID="{67F137F0-0861-4730-A18A-4A28AA614CF0}" presName="iconSpace" presStyleCnt="0"/>
      <dgm:spPr/>
    </dgm:pt>
    <dgm:pt modelId="{841EA248-54F2-49A4-AA63-4F829E21A73A}" type="pres">
      <dgm:prSet presAssocID="{67F137F0-0861-4730-A18A-4A28AA614CF0}" presName="parTx" presStyleLbl="revTx" presStyleIdx="2" presStyleCnt="6">
        <dgm:presLayoutVars>
          <dgm:chMax val="0"/>
          <dgm:chPref val="0"/>
        </dgm:presLayoutVars>
      </dgm:prSet>
      <dgm:spPr/>
      <dgm:t>
        <a:bodyPr/>
        <a:lstStyle/>
        <a:p>
          <a:endParaRPr lang="en-IN"/>
        </a:p>
      </dgm:t>
    </dgm:pt>
    <dgm:pt modelId="{44BF9354-97AD-4320-93E9-565FFD94DA74}" type="pres">
      <dgm:prSet presAssocID="{67F137F0-0861-4730-A18A-4A28AA614CF0}" presName="txSpace" presStyleCnt="0"/>
      <dgm:spPr/>
    </dgm:pt>
    <dgm:pt modelId="{C4314E91-502A-49BB-A666-DB71DA15901A}" type="pres">
      <dgm:prSet presAssocID="{67F137F0-0861-4730-A18A-4A28AA614CF0}" presName="desTx" presStyleLbl="revTx" presStyleIdx="3" presStyleCnt="6">
        <dgm:presLayoutVars/>
      </dgm:prSet>
      <dgm:spPr/>
      <dgm:t>
        <a:bodyPr/>
        <a:lstStyle/>
        <a:p>
          <a:endParaRPr lang="en-IN"/>
        </a:p>
      </dgm:t>
    </dgm:pt>
    <dgm:pt modelId="{2301A700-991F-4AC6-81F4-2A016BCB80D1}" type="pres">
      <dgm:prSet presAssocID="{B6E9E971-2988-413A-9D4B-EE84D43435D6}" presName="sibTrans" presStyleCnt="0"/>
      <dgm:spPr/>
    </dgm:pt>
    <dgm:pt modelId="{16C7D8AE-FECB-4178-B1C3-135CD6035797}" type="pres">
      <dgm:prSet presAssocID="{EA203C3A-5990-44D0-9611-1E5677D06D91}" presName="compNode" presStyleCnt="0"/>
      <dgm:spPr/>
    </dgm:pt>
    <dgm:pt modelId="{7E85110C-8150-4D35-A74F-599976EDDF22}" type="pres">
      <dgm:prSet presAssocID="{EA203C3A-5990-44D0-9611-1E5677D06D91}"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xmlns="" r:embed="rId6"/>
              </a:ext>
            </a:extLst>
          </a:blip>
          <a:srcRect/>
          <a:stretch>
            <a:fillRect/>
          </a:stretch>
        </a:blipFill>
        <a:ln>
          <a:noFill/>
        </a:ln>
      </dgm:spPr>
      <dgm:extLst>
        <a:ext uri="{E40237B7-FDA0-4F09-8148-C483321AD2D9}">
          <dgm14:cNvPr xmlns:dgm14="http://schemas.microsoft.com/office/drawing/2010/diagram" id="0" name="" descr="Lightbulb and gear"/>
        </a:ext>
      </dgm:extLst>
    </dgm:pt>
    <dgm:pt modelId="{A9695D70-CC88-4725-99F9-426E0DF230D9}" type="pres">
      <dgm:prSet presAssocID="{EA203C3A-5990-44D0-9611-1E5677D06D91}" presName="iconSpace" presStyleCnt="0"/>
      <dgm:spPr/>
    </dgm:pt>
    <dgm:pt modelId="{99EB4711-9DC8-4A42-8DC1-572883D1E5D4}" type="pres">
      <dgm:prSet presAssocID="{EA203C3A-5990-44D0-9611-1E5677D06D91}" presName="parTx" presStyleLbl="revTx" presStyleIdx="4" presStyleCnt="6">
        <dgm:presLayoutVars>
          <dgm:chMax val="0"/>
          <dgm:chPref val="0"/>
        </dgm:presLayoutVars>
      </dgm:prSet>
      <dgm:spPr/>
      <dgm:t>
        <a:bodyPr/>
        <a:lstStyle/>
        <a:p>
          <a:endParaRPr lang="en-IN"/>
        </a:p>
      </dgm:t>
    </dgm:pt>
    <dgm:pt modelId="{747B32C1-A07A-4CE2-9A5D-CCFB755153BB}" type="pres">
      <dgm:prSet presAssocID="{EA203C3A-5990-44D0-9611-1E5677D06D91}" presName="txSpace" presStyleCnt="0"/>
      <dgm:spPr/>
    </dgm:pt>
    <dgm:pt modelId="{3D81694F-76DD-49A0-91C1-DB4789E7C715}" type="pres">
      <dgm:prSet presAssocID="{EA203C3A-5990-44D0-9611-1E5677D06D91}" presName="desTx" presStyleLbl="revTx" presStyleIdx="5" presStyleCnt="6">
        <dgm:presLayoutVars/>
      </dgm:prSet>
      <dgm:spPr/>
      <dgm:t>
        <a:bodyPr/>
        <a:lstStyle/>
        <a:p>
          <a:endParaRPr lang="en-IN"/>
        </a:p>
      </dgm:t>
    </dgm:pt>
  </dgm:ptLst>
  <dgm:cxnLst>
    <dgm:cxn modelId="{37330245-8832-4086-ABBC-F3F2DC7AD0C6}" srcId="{41F351C8-DD81-4411-AD2F-27D6A62B61B4}" destId="{EA203C3A-5990-44D0-9611-1E5677D06D91}" srcOrd="2" destOrd="0" parTransId="{BCD2B74A-689D-44FF-9828-AB5D96884580}" sibTransId="{D9EF451F-4410-4CCE-ACAC-C0BD6F3E140E}"/>
    <dgm:cxn modelId="{D0EC8E3E-D9BA-47B3-91B0-147183E5E4C3}" type="presOf" srcId="{67F137F0-0861-4730-A18A-4A28AA614CF0}" destId="{841EA248-54F2-49A4-AA63-4F829E21A73A}" srcOrd="0" destOrd="0" presId="urn:microsoft.com/office/officeart/2018/5/layout/CenteredIconLabelDescriptionList"/>
    <dgm:cxn modelId="{8B5DE1F9-C1EA-46F4-A2C8-27BAC1E9D720}" type="presOf" srcId="{F2BB9BEF-5CAF-4074-AD59-EAD4D50D23A9}" destId="{C4314E91-502A-49BB-A666-DB71DA15901A}" srcOrd="0" destOrd="0" presId="urn:microsoft.com/office/officeart/2018/5/layout/CenteredIconLabelDescriptionList"/>
    <dgm:cxn modelId="{02C2D0DD-3B8D-4303-9219-820FEF5A0F4F}" srcId="{19BB3F95-D56C-4C8F-9038-DCC33C707FA8}" destId="{94CF32B8-E844-4510-88F9-D2558AE906EF}" srcOrd="0" destOrd="0" parTransId="{99C1599A-433E-4D45-B141-C299E1D30B2A}" sibTransId="{06999F3B-16C7-4589-A8C1-A08274E03DBD}"/>
    <dgm:cxn modelId="{B17EF5CF-BB78-46CB-8063-19BC38E1913C}" srcId="{41F351C8-DD81-4411-AD2F-27D6A62B61B4}" destId="{67F137F0-0861-4730-A18A-4A28AA614CF0}" srcOrd="1" destOrd="0" parTransId="{010DE67E-772C-49BF-9B71-98C59A2286C1}" sibTransId="{B6E9E971-2988-413A-9D4B-EE84D43435D6}"/>
    <dgm:cxn modelId="{A2E8DE86-7320-47F1-A8E7-E22DE015B99E}" type="presOf" srcId="{EA203C3A-5990-44D0-9611-1E5677D06D91}" destId="{99EB4711-9DC8-4A42-8DC1-572883D1E5D4}" srcOrd="0" destOrd="0" presId="urn:microsoft.com/office/officeart/2018/5/layout/CenteredIconLabelDescriptionList"/>
    <dgm:cxn modelId="{B19F8F8C-6C59-47F8-8593-401337B7B40E}" type="presOf" srcId="{94CF32B8-E844-4510-88F9-D2558AE906EF}" destId="{AD202792-16B7-448B-ABA7-ADB9343E4B9C}" srcOrd="0" destOrd="0" presId="urn:microsoft.com/office/officeart/2018/5/layout/CenteredIconLabelDescriptionList"/>
    <dgm:cxn modelId="{7668521E-41E3-4CAF-9FCA-350655A9D35F}" srcId="{67F137F0-0861-4730-A18A-4A28AA614CF0}" destId="{F2BB9BEF-5CAF-4074-AD59-EAD4D50D23A9}" srcOrd="0" destOrd="0" parTransId="{13CA512B-E42C-4384-8EBC-84C732231BFA}" sibTransId="{D8600B38-7DE1-4960-995E-B8960EB1CDCC}"/>
    <dgm:cxn modelId="{94A57F4B-98F3-4BBB-AFD7-DFBD6E7D46EC}" srcId="{41F351C8-DD81-4411-AD2F-27D6A62B61B4}" destId="{19BB3F95-D56C-4C8F-9038-DCC33C707FA8}" srcOrd="0" destOrd="0" parTransId="{AFBC259B-CBBC-43AD-BB0F-922648996669}" sibTransId="{40A6F2F3-5FAE-4D71-BBFA-EDDEFC9A922D}"/>
    <dgm:cxn modelId="{6F094C57-FB7B-4184-8D07-32BCA5EF5999}" type="presOf" srcId="{41F351C8-DD81-4411-AD2F-27D6A62B61B4}" destId="{D7F6449F-4745-498B-B5A8-032A1DB0D812}" srcOrd="0" destOrd="0" presId="urn:microsoft.com/office/officeart/2018/5/layout/CenteredIconLabelDescriptionList"/>
    <dgm:cxn modelId="{61FE0C48-C8D7-4616-A2B7-05E904CF4493}" type="presOf" srcId="{3D096697-1075-4A12-9A0D-86D1845FFBC2}" destId="{3D81694F-76DD-49A0-91C1-DB4789E7C715}" srcOrd="0" destOrd="0" presId="urn:microsoft.com/office/officeart/2018/5/layout/CenteredIconLabelDescriptionList"/>
    <dgm:cxn modelId="{CB8606B9-4D12-4F6F-894D-26CA46E03F29}" type="presOf" srcId="{19BB3F95-D56C-4C8F-9038-DCC33C707FA8}" destId="{CE8BBC9A-2DE0-42CF-AA3C-BA9A1A83921B}" srcOrd="0" destOrd="0" presId="urn:microsoft.com/office/officeart/2018/5/layout/CenteredIconLabelDescriptionList"/>
    <dgm:cxn modelId="{8B4FFE30-9DCB-4728-AEA8-6F3520D8591E}" srcId="{EA203C3A-5990-44D0-9611-1E5677D06D91}" destId="{3D096697-1075-4A12-9A0D-86D1845FFBC2}" srcOrd="0" destOrd="0" parTransId="{DA81091C-BE4B-4115-AC12-853CE82D5B52}" sibTransId="{15ECF9F8-D107-4C4C-B795-B680BDA18C0A}"/>
    <dgm:cxn modelId="{2EDEA910-4F7A-4FDA-AD10-1F9D1A453420}" type="presParOf" srcId="{D7F6449F-4745-498B-B5A8-032A1DB0D812}" destId="{A44D9267-50DC-4F6A-A0C2-6D0F623553A9}" srcOrd="0" destOrd="0" presId="urn:microsoft.com/office/officeart/2018/5/layout/CenteredIconLabelDescriptionList"/>
    <dgm:cxn modelId="{5933D81F-68E5-490D-9E55-36829C0C48DF}" type="presParOf" srcId="{A44D9267-50DC-4F6A-A0C2-6D0F623553A9}" destId="{B5AE4981-635C-4F9C-ADCD-D5894E27B57D}" srcOrd="0" destOrd="0" presId="urn:microsoft.com/office/officeart/2018/5/layout/CenteredIconLabelDescriptionList"/>
    <dgm:cxn modelId="{1389C222-DA35-4E6F-9293-A47595C32BA0}" type="presParOf" srcId="{A44D9267-50DC-4F6A-A0C2-6D0F623553A9}" destId="{E52A03F8-0EF6-4A37-8D81-B5372ED7A902}" srcOrd="1" destOrd="0" presId="urn:microsoft.com/office/officeart/2018/5/layout/CenteredIconLabelDescriptionList"/>
    <dgm:cxn modelId="{DE169038-B338-41EC-9B6D-534DBE4A2BA0}" type="presParOf" srcId="{A44D9267-50DC-4F6A-A0C2-6D0F623553A9}" destId="{CE8BBC9A-2DE0-42CF-AA3C-BA9A1A83921B}" srcOrd="2" destOrd="0" presId="urn:microsoft.com/office/officeart/2018/5/layout/CenteredIconLabelDescriptionList"/>
    <dgm:cxn modelId="{DBCD1C06-A744-4A11-803E-FBC0F2F00FFC}" type="presParOf" srcId="{A44D9267-50DC-4F6A-A0C2-6D0F623553A9}" destId="{A1458742-2DCA-4A59-9DA9-018B17709905}" srcOrd="3" destOrd="0" presId="urn:microsoft.com/office/officeart/2018/5/layout/CenteredIconLabelDescriptionList"/>
    <dgm:cxn modelId="{99019C96-6942-40EC-8FA6-9E6BF0D2FAB1}" type="presParOf" srcId="{A44D9267-50DC-4F6A-A0C2-6D0F623553A9}" destId="{AD202792-16B7-448B-ABA7-ADB9343E4B9C}" srcOrd="4" destOrd="0" presId="urn:microsoft.com/office/officeart/2018/5/layout/CenteredIconLabelDescriptionList"/>
    <dgm:cxn modelId="{5346E52D-96D3-4EEC-A8DB-F2B0F0BB5568}" type="presParOf" srcId="{D7F6449F-4745-498B-B5A8-032A1DB0D812}" destId="{745C60C5-609A-4DE5-8429-E10B48EE024F}" srcOrd="1" destOrd="0" presId="urn:microsoft.com/office/officeart/2018/5/layout/CenteredIconLabelDescriptionList"/>
    <dgm:cxn modelId="{F628F300-F74C-44D9-9693-C986CE3175DC}" type="presParOf" srcId="{D7F6449F-4745-498B-B5A8-032A1DB0D812}" destId="{14BFD299-8A6A-4747-B55C-30785C36D064}" srcOrd="2" destOrd="0" presId="urn:microsoft.com/office/officeart/2018/5/layout/CenteredIconLabelDescriptionList"/>
    <dgm:cxn modelId="{5F374EFB-5C02-4B1F-B6EE-24D9A79DBDEE}" type="presParOf" srcId="{14BFD299-8A6A-4747-B55C-30785C36D064}" destId="{0CDF11CB-23FE-4AF6-90C0-A4F39B25DD2F}" srcOrd="0" destOrd="0" presId="urn:microsoft.com/office/officeart/2018/5/layout/CenteredIconLabelDescriptionList"/>
    <dgm:cxn modelId="{C5920DDD-1D9E-44D9-B3FD-FCCAA98B6590}" type="presParOf" srcId="{14BFD299-8A6A-4747-B55C-30785C36D064}" destId="{FF19CA36-2609-4B19-A3F1-B4FD3930C24F}" srcOrd="1" destOrd="0" presId="urn:microsoft.com/office/officeart/2018/5/layout/CenteredIconLabelDescriptionList"/>
    <dgm:cxn modelId="{E441D7BF-1B89-40AD-BE25-EC6AA26C4303}" type="presParOf" srcId="{14BFD299-8A6A-4747-B55C-30785C36D064}" destId="{841EA248-54F2-49A4-AA63-4F829E21A73A}" srcOrd="2" destOrd="0" presId="urn:microsoft.com/office/officeart/2018/5/layout/CenteredIconLabelDescriptionList"/>
    <dgm:cxn modelId="{43F51BD5-C12D-46A6-BF32-95C4BA1EEC5E}" type="presParOf" srcId="{14BFD299-8A6A-4747-B55C-30785C36D064}" destId="{44BF9354-97AD-4320-93E9-565FFD94DA74}" srcOrd="3" destOrd="0" presId="urn:microsoft.com/office/officeart/2018/5/layout/CenteredIconLabelDescriptionList"/>
    <dgm:cxn modelId="{81B8795C-15B5-4731-B62A-7E72E8360703}" type="presParOf" srcId="{14BFD299-8A6A-4747-B55C-30785C36D064}" destId="{C4314E91-502A-49BB-A666-DB71DA15901A}" srcOrd="4" destOrd="0" presId="urn:microsoft.com/office/officeart/2018/5/layout/CenteredIconLabelDescriptionList"/>
    <dgm:cxn modelId="{30E1C6EB-7F0E-4639-9A97-88C759B38069}" type="presParOf" srcId="{D7F6449F-4745-498B-B5A8-032A1DB0D812}" destId="{2301A700-991F-4AC6-81F4-2A016BCB80D1}" srcOrd="3" destOrd="0" presId="urn:microsoft.com/office/officeart/2018/5/layout/CenteredIconLabelDescriptionList"/>
    <dgm:cxn modelId="{34769F62-EFFD-4CC9-9E20-0520C819076E}" type="presParOf" srcId="{D7F6449F-4745-498B-B5A8-032A1DB0D812}" destId="{16C7D8AE-FECB-4178-B1C3-135CD6035797}" srcOrd="4" destOrd="0" presId="urn:microsoft.com/office/officeart/2018/5/layout/CenteredIconLabelDescriptionList"/>
    <dgm:cxn modelId="{027B7412-0585-48CE-9CF4-DBFE8A843991}" type="presParOf" srcId="{16C7D8AE-FECB-4178-B1C3-135CD6035797}" destId="{7E85110C-8150-4D35-A74F-599976EDDF22}" srcOrd="0" destOrd="0" presId="urn:microsoft.com/office/officeart/2018/5/layout/CenteredIconLabelDescriptionList"/>
    <dgm:cxn modelId="{81E3964B-8156-4AC2-95A9-4CC2A8640E10}" type="presParOf" srcId="{16C7D8AE-FECB-4178-B1C3-135CD6035797}" destId="{A9695D70-CC88-4725-99F9-426E0DF230D9}" srcOrd="1" destOrd="0" presId="urn:microsoft.com/office/officeart/2018/5/layout/CenteredIconLabelDescriptionList"/>
    <dgm:cxn modelId="{BCD352C8-9F4A-4044-B825-28284544DF7C}" type="presParOf" srcId="{16C7D8AE-FECB-4178-B1C3-135CD6035797}" destId="{99EB4711-9DC8-4A42-8DC1-572883D1E5D4}" srcOrd="2" destOrd="0" presId="urn:microsoft.com/office/officeart/2018/5/layout/CenteredIconLabelDescriptionList"/>
    <dgm:cxn modelId="{663909AE-23F8-49B5-8FBD-D2512FB75AE3}" type="presParOf" srcId="{16C7D8AE-FECB-4178-B1C3-135CD6035797}" destId="{747B32C1-A07A-4CE2-9A5D-CCFB755153BB}" srcOrd="3" destOrd="0" presId="urn:microsoft.com/office/officeart/2018/5/layout/CenteredIconLabelDescriptionList"/>
    <dgm:cxn modelId="{9642AD9A-CE80-47A0-8131-B1502B151A08}" type="presParOf" srcId="{16C7D8AE-FECB-4178-B1C3-135CD6035797}" destId="{3D81694F-76DD-49A0-91C1-DB4789E7C715}"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B064378-96C6-4A3C-9B4B-1CD76259A2FE}" type="doc">
      <dgm:prSet loTypeId="urn:microsoft.com/office/officeart/2018/5/layout/CenteredIconLabelDescriptionList" loCatId="icon" qsTypeId="urn:microsoft.com/office/officeart/2005/8/quickstyle/simple1" qsCatId="simple" csTypeId="urn:microsoft.com/office/officeart/2018/5/colors/Iconchunking_coloredoutline_accent1_2" csCatId="accent1" phldr="1"/>
      <dgm:spPr/>
      <dgm:t>
        <a:bodyPr/>
        <a:lstStyle/>
        <a:p>
          <a:endParaRPr lang="en-US"/>
        </a:p>
      </dgm:t>
    </dgm:pt>
    <dgm:pt modelId="{91007B47-0562-46E3-918B-1E9420094CB8}">
      <dgm:prSet custT="1"/>
      <dgm:spPr/>
      <dgm:t>
        <a:bodyPr/>
        <a:lstStyle/>
        <a:p>
          <a:pPr>
            <a:lnSpc>
              <a:spcPct val="100000"/>
            </a:lnSpc>
            <a:defRPr b="1"/>
          </a:pPr>
          <a:r>
            <a:rPr lang="en-US" sz="2400" baseline="0"/>
            <a:t>Deployment Flexibility</a:t>
          </a:r>
          <a:endParaRPr lang="en-US" sz="2400"/>
        </a:p>
      </dgm:t>
    </dgm:pt>
    <dgm:pt modelId="{BC6A26D7-8175-4125-AD10-2FFF639CD003}" type="parTrans" cxnId="{E752F67E-6D91-4884-A0A7-F86EB8C27CEB}">
      <dgm:prSet/>
      <dgm:spPr/>
      <dgm:t>
        <a:bodyPr/>
        <a:lstStyle/>
        <a:p>
          <a:endParaRPr lang="en-US" sz="3200"/>
        </a:p>
      </dgm:t>
    </dgm:pt>
    <dgm:pt modelId="{F01D3F7B-F4A9-411D-85CD-F881F0CF138E}" type="sibTrans" cxnId="{E752F67E-6D91-4884-A0A7-F86EB8C27CEB}">
      <dgm:prSet/>
      <dgm:spPr/>
      <dgm:t>
        <a:bodyPr/>
        <a:lstStyle/>
        <a:p>
          <a:endParaRPr lang="en-US" sz="3200"/>
        </a:p>
      </dgm:t>
    </dgm:pt>
    <dgm:pt modelId="{44611BEF-1E62-4ADB-A595-9590A4094B50}">
      <dgm:prSet custT="1"/>
      <dgm:spPr/>
      <dgm:t>
        <a:bodyPr/>
        <a:lstStyle/>
        <a:p>
          <a:pPr>
            <a:lnSpc>
              <a:spcPct val="100000"/>
            </a:lnSpc>
          </a:pPr>
          <a:r>
            <a:rPr lang="en-US" sz="1800" baseline="0"/>
            <a:t>Side-by-side deployment, self-contained EXEs</a:t>
          </a:r>
        </a:p>
        <a:p>
          <a:pPr>
            <a:lnSpc>
              <a:spcPct val="100000"/>
            </a:lnSpc>
          </a:pPr>
          <a:r>
            <a:rPr lang="en-US" sz="1800" baseline="0"/>
            <a:t>Install machine global or app local framework</a:t>
          </a:r>
          <a:endParaRPr lang="en-US" sz="1800"/>
        </a:p>
      </dgm:t>
    </dgm:pt>
    <dgm:pt modelId="{8B7BB1AD-0AF5-4889-95B2-1B98B1823CA4}" type="parTrans" cxnId="{2916409E-2305-4602-B0F3-F731F8FC68A7}">
      <dgm:prSet/>
      <dgm:spPr/>
      <dgm:t>
        <a:bodyPr/>
        <a:lstStyle/>
        <a:p>
          <a:endParaRPr lang="en-US" sz="3200"/>
        </a:p>
      </dgm:t>
    </dgm:pt>
    <dgm:pt modelId="{1E932DB5-9621-4ADC-A553-5329B4ED96AD}" type="sibTrans" cxnId="{2916409E-2305-4602-B0F3-F731F8FC68A7}">
      <dgm:prSet/>
      <dgm:spPr/>
      <dgm:t>
        <a:bodyPr/>
        <a:lstStyle/>
        <a:p>
          <a:endParaRPr lang="en-US" sz="3200"/>
        </a:p>
      </dgm:t>
    </dgm:pt>
    <dgm:pt modelId="{183E2C66-9353-4B86-8A6C-AA8BA820C6EF}">
      <dgm:prSet custT="1"/>
      <dgm:spPr/>
      <dgm:t>
        <a:bodyPr/>
        <a:lstStyle/>
        <a:p>
          <a:pPr>
            <a:lnSpc>
              <a:spcPct val="100000"/>
            </a:lnSpc>
            <a:defRPr b="1"/>
          </a:pPr>
          <a:r>
            <a:rPr lang="en-US" sz="2400" baseline="0"/>
            <a:t>Windows 10</a:t>
          </a:r>
          <a:endParaRPr lang="en-US" sz="2400"/>
        </a:p>
      </dgm:t>
    </dgm:pt>
    <dgm:pt modelId="{95CF6056-45ED-48AB-A833-1E3EAA09BB6F}" type="parTrans" cxnId="{898914F7-40C4-4D23-A409-44707614C539}">
      <dgm:prSet/>
      <dgm:spPr/>
      <dgm:t>
        <a:bodyPr/>
        <a:lstStyle/>
        <a:p>
          <a:endParaRPr lang="en-US" sz="3200"/>
        </a:p>
      </dgm:t>
    </dgm:pt>
    <dgm:pt modelId="{2C5AD976-A851-4483-B611-D4A32011D319}" type="sibTrans" cxnId="{898914F7-40C4-4D23-A409-44707614C539}">
      <dgm:prSet/>
      <dgm:spPr/>
      <dgm:t>
        <a:bodyPr/>
        <a:lstStyle/>
        <a:p>
          <a:endParaRPr lang="en-US" sz="3200"/>
        </a:p>
      </dgm:t>
    </dgm:pt>
    <dgm:pt modelId="{DF389ABF-FD0B-4A9C-BFD7-61690049C351}">
      <dgm:prSet custT="1"/>
      <dgm:spPr/>
      <dgm:t>
        <a:bodyPr/>
        <a:lstStyle/>
        <a:p>
          <a:pPr>
            <a:lnSpc>
              <a:spcPct val="100000"/>
            </a:lnSpc>
          </a:pPr>
          <a:r>
            <a:rPr lang="en-US" sz="1800" baseline="0"/>
            <a:t>Access modern Windows 10 APIs from WPF and WinForms</a:t>
          </a:r>
        </a:p>
        <a:p>
          <a:pPr>
            <a:lnSpc>
              <a:spcPct val="100000"/>
            </a:lnSpc>
          </a:pPr>
          <a:r>
            <a:rPr lang="en-US" sz="1800" baseline="0"/>
            <a:t>Use native Windows 10 controls via XAML islands</a:t>
          </a:r>
          <a:endParaRPr lang="en-US" sz="1800"/>
        </a:p>
      </dgm:t>
    </dgm:pt>
    <dgm:pt modelId="{FD5F8DA9-C51A-4C53-9CE6-73991B04F750}" type="parTrans" cxnId="{EC0AFCB3-BD8D-4761-B863-4525A8BC37B6}">
      <dgm:prSet/>
      <dgm:spPr/>
      <dgm:t>
        <a:bodyPr/>
        <a:lstStyle/>
        <a:p>
          <a:endParaRPr lang="en-US" sz="3200"/>
        </a:p>
      </dgm:t>
    </dgm:pt>
    <dgm:pt modelId="{E1F442D0-1FC0-4C10-A9FE-B9F1A557DC13}" type="sibTrans" cxnId="{EC0AFCB3-BD8D-4761-B863-4525A8BC37B6}">
      <dgm:prSet/>
      <dgm:spPr/>
      <dgm:t>
        <a:bodyPr/>
        <a:lstStyle/>
        <a:p>
          <a:endParaRPr lang="en-US" sz="3200"/>
        </a:p>
      </dgm:t>
    </dgm:pt>
    <dgm:pt modelId="{3BDE8466-B798-4BBD-89F5-84392136FF7E}">
      <dgm:prSet custT="1"/>
      <dgm:spPr/>
      <dgm:t>
        <a:bodyPr/>
        <a:lstStyle/>
        <a:p>
          <a:pPr>
            <a:lnSpc>
              <a:spcPct val="100000"/>
            </a:lnSpc>
            <a:defRPr b="1"/>
          </a:pPr>
          <a:r>
            <a:rPr lang="en-US" sz="2400" baseline="0"/>
            <a:t>Open Source</a:t>
          </a:r>
          <a:endParaRPr lang="en-US" sz="2000"/>
        </a:p>
      </dgm:t>
    </dgm:pt>
    <dgm:pt modelId="{C33CE2DA-01F1-4D09-A8F6-44433BE45FC3}" type="parTrans" cxnId="{F8C2762F-B95B-48B7-9576-067AF37F56FC}">
      <dgm:prSet/>
      <dgm:spPr/>
      <dgm:t>
        <a:bodyPr/>
        <a:lstStyle/>
        <a:p>
          <a:endParaRPr lang="en-US" sz="3200"/>
        </a:p>
      </dgm:t>
    </dgm:pt>
    <dgm:pt modelId="{492F0584-4B44-4630-A4C6-AC501DD45663}" type="sibTrans" cxnId="{F8C2762F-B95B-48B7-9576-067AF37F56FC}">
      <dgm:prSet/>
      <dgm:spPr/>
      <dgm:t>
        <a:bodyPr/>
        <a:lstStyle/>
        <a:p>
          <a:endParaRPr lang="en-US" sz="3200"/>
        </a:p>
      </dgm:t>
    </dgm:pt>
    <dgm:pt modelId="{7378AD91-D7B5-4143-8161-04E25A41BC52}">
      <dgm:prSet custT="1"/>
      <dgm:spPr/>
      <dgm:t>
        <a:bodyPr/>
        <a:lstStyle/>
        <a:p>
          <a:pPr>
            <a:lnSpc>
              <a:spcPct val="100000"/>
            </a:lnSpc>
          </a:pPr>
          <a:r>
            <a:rPr lang="en-US" sz="1800" baseline="0"/>
            <a:t>WPF and WinForms projects also open source on GitHub</a:t>
          </a:r>
        </a:p>
        <a:p>
          <a:pPr>
            <a:lnSpc>
              <a:spcPct val="100000"/>
            </a:lnSpc>
          </a:pPr>
          <a:r>
            <a:rPr lang="en-US" sz="1800" baseline="0"/>
            <a:t>Take advantage of performance, runtime and API improvements happening in .NET Core </a:t>
          </a:r>
          <a:endParaRPr lang="en-US" sz="1800"/>
        </a:p>
      </dgm:t>
    </dgm:pt>
    <dgm:pt modelId="{65167570-2BC1-44ED-82CE-3BECF6090C08}" type="parTrans" cxnId="{745F7070-A778-4069-88F0-57C3563966F3}">
      <dgm:prSet/>
      <dgm:spPr/>
      <dgm:t>
        <a:bodyPr/>
        <a:lstStyle/>
        <a:p>
          <a:endParaRPr lang="en-US" sz="3200"/>
        </a:p>
      </dgm:t>
    </dgm:pt>
    <dgm:pt modelId="{1F35A0CC-4884-4491-8B68-B825DE2D2D9E}" type="sibTrans" cxnId="{745F7070-A778-4069-88F0-57C3563966F3}">
      <dgm:prSet/>
      <dgm:spPr/>
      <dgm:t>
        <a:bodyPr/>
        <a:lstStyle/>
        <a:p>
          <a:endParaRPr lang="en-US" sz="3200"/>
        </a:p>
      </dgm:t>
    </dgm:pt>
    <dgm:pt modelId="{FC0585F0-40FF-49F7-9973-50D4934A73AE}" type="pres">
      <dgm:prSet presAssocID="{AB064378-96C6-4A3C-9B4B-1CD76259A2FE}" presName="root" presStyleCnt="0">
        <dgm:presLayoutVars>
          <dgm:dir/>
          <dgm:resizeHandles val="exact"/>
        </dgm:presLayoutVars>
      </dgm:prSet>
      <dgm:spPr/>
      <dgm:t>
        <a:bodyPr/>
        <a:lstStyle/>
        <a:p>
          <a:endParaRPr lang="en-IN"/>
        </a:p>
      </dgm:t>
    </dgm:pt>
    <dgm:pt modelId="{BD91AF78-9434-4B8A-AAD8-75F27FF618D6}" type="pres">
      <dgm:prSet presAssocID="{91007B47-0562-46E3-918B-1E9420094CB8}" presName="compNode" presStyleCnt="0"/>
      <dgm:spPr/>
    </dgm:pt>
    <dgm:pt modelId="{F7A57963-8CD7-4079-BE1F-547C747B84F6}" type="pres">
      <dgm:prSet presAssocID="{91007B47-0562-46E3-918B-1E9420094CB8}" presName="iconRect" presStyleLbl="node1" presStyleIdx="0" presStyleCnt="3"/>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rcRect/>
          <a:stretch>
            <a:fillRect/>
          </a:stretch>
        </a:blipFill>
        <a:ln>
          <a:noFill/>
        </a:ln>
      </dgm:spPr>
      <dgm:t>
        <a:bodyPr/>
        <a:lstStyle/>
        <a:p>
          <a:endParaRPr lang="en-IN"/>
        </a:p>
      </dgm:t>
    </dgm:pt>
    <dgm:pt modelId="{68600D7D-0DE4-4B8A-A273-22193ADAECBC}" type="pres">
      <dgm:prSet presAssocID="{91007B47-0562-46E3-918B-1E9420094CB8}" presName="iconSpace" presStyleCnt="0"/>
      <dgm:spPr/>
    </dgm:pt>
    <dgm:pt modelId="{2C1389F6-F371-4D2C-8371-25785AC3DA46}" type="pres">
      <dgm:prSet presAssocID="{91007B47-0562-46E3-918B-1E9420094CB8}" presName="parTx" presStyleLbl="revTx" presStyleIdx="0" presStyleCnt="6" custScaleX="107242">
        <dgm:presLayoutVars>
          <dgm:chMax val="0"/>
          <dgm:chPref val="0"/>
        </dgm:presLayoutVars>
      </dgm:prSet>
      <dgm:spPr/>
      <dgm:t>
        <a:bodyPr/>
        <a:lstStyle/>
        <a:p>
          <a:endParaRPr lang="en-IN"/>
        </a:p>
      </dgm:t>
    </dgm:pt>
    <dgm:pt modelId="{BB2B3F26-9E38-4258-90F0-049031FC922C}" type="pres">
      <dgm:prSet presAssocID="{91007B47-0562-46E3-918B-1E9420094CB8}" presName="txSpace" presStyleCnt="0"/>
      <dgm:spPr/>
    </dgm:pt>
    <dgm:pt modelId="{9247A9F3-3C44-4118-94A0-90A6015918F1}" type="pres">
      <dgm:prSet presAssocID="{91007B47-0562-46E3-918B-1E9420094CB8}" presName="desTx" presStyleLbl="revTx" presStyleIdx="1" presStyleCnt="6" custScaleX="113740">
        <dgm:presLayoutVars/>
      </dgm:prSet>
      <dgm:spPr/>
      <dgm:t>
        <a:bodyPr/>
        <a:lstStyle/>
        <a:p>
          <a:endParaRPr lang="en-IN"/>
        </a:p>
      </dgm:t>
    </dgm:pt>
    <dgm:pt modelId="{7E05D9C8-AF1A-41C8-9C0A-77F6F8F9DE67}" type="pres">
      <dgm:prSet presAssocID="{F01D3F7B-F4A9-411D-85CD-F881F0CF138E}" presName="sibTrans" presStyleCnt="0"/>
      <dgm:spPr/>
    </dgm:pt>
    <dgm:pt modelId="{1B6B8297-8C96-4388-A545-4FAA8884E8AA}" type="pres">
      <dgm:prSet presAssocID="{183E2C66-9353-4B86-8A6C-AA8BA820C6EF}" presName="compNode" presStyleCnt="0"/>
      <dgm:spPr/>
    </dgm:pt>
    <dgm:pt modelId="{AA30765A-80B4-4B96-ADE6-7DC14350B0DC}" type="pres">
      <dgm:prSet presAssocID="{183E2C66-9353-4B86-8A6C-AA8BA820C6EF}" presName="iconRect" presStyleLbl="node1" presStyleIdx="1" presStyleCnt="3" custScaleX="130944" custScaleY="139400"/>
      <dgm:spPr>
        <a:blipFill rotWithShape="1">
          <a:blip xmlns:r="http://schemas.openxmlformats.org/officeDocument/2006/relationships" r:embed="rId3"/>
          <a:srcRect/>
          <a:stretch>
            <a:fillRect l="-1000" r="-1000"/>
          </a:stretch>
        </a:blipFill>
        <a:ln>
          <a:noFill/>
        </a:ln>
      </dgm:spPr>
      <dgm:extLst>
        <a:ext uri="{E40237B7-FDA0-4F09-8148-C483321AD2D9}">
          <dgm14:cNvPr xmlns:dgm14="http://schemas.microsoft.com/office/drawing/2010/diagram" id="0" name="" descr="Internet"/>
        </a:ext>
      </dgm:extLst>
    </dgm:pt>
    <dgm:pt modelId="{06618153-FC25-456B-A277-F88CFD0B66FE}" type="pres">
      <dgm:prSet presAssocID="{183E2C66-9353-4B86-8A6C-AA8BA820C6EF}" presName="iconSpace" presStyleCnt="0"/>
      <dgm:spPr/>
    </dgm:pt>
    <dgm:pt modelId="{E1459333-ECA5-4A95-8110-FD48516F2919}" type="pres">
      <dgm:prSet presAssocID="{183E2C66-9353-4B86-8A6C-AA8BA820C6EF}" presName="parTx" presStyleLbl="revTx" presStyleIdx="2" presStyleCnt="6" custLinFactNeighborY="-21078">
        <dgm:presLayoutVars>
          <dgm:chMax val="0"/>
          <dgm:chPref val="0"/>
        </dgm:presLayoutVars>
      </dgm:prSet>
      <dgm:spPr/>
      <dgm:t>
        <a:bodyPr/>
        <a:lstStyle/>
        <a:p>
          <a:endParaRPr lang="en-IN"/>
        </a:p>
      </dgm:t>
    </dgm:pt>
    <dgm:pt modelId="{EE051EA1-FCB9-437D-8AC0-4528C781A915}" type="pres">
      <dgm:prSet presAssocID="{183E2C66-9353-4B86-8A6C-AA8BA820C6EF}" presName="txSpace" presStyleCnt="0"/>
      <dgm:spPr/>
    </dgm:pt>
    <dgm:pt modelId="{3F1F6005-FCFE-4A2B-BE68-A1F6E1439CDC}" type="pres">
      <dgm:prSet presAssocID="{183E2C66-9353-4B86-8A6C-AA8BA820C6EF}" presName="desTx" presStyleLbl="revTx" presStyleIdx="3" presStyleCnt="6" custLinFactNeighborY="-9153">
        <dgm:presLayoutVars/>
      </dgm:prSet>
      <dgm:spPr/>
      <dgm:t>
        <a:bodyPr/>
        <a:lstStyle/>
        <a:p>
          <a:endParaRPr lang="en-IN"/>
        </a:p>
      </dgm:t>
    </dgm:pt>
    <dgm:pt modelId="{4E1C067D-C6F9-4757-BD4F-C90E8CB0332B}" type="pres">
      <dgm:prSet presAssocID="{2C5AD976-A851-4483-B611-D4A32011D319}" presName="sibTrans" presStyleCnt="0"/>
      <dgm:spPr/>
    </dgm:pt>
    <dgm:pt modelId="{D0781C12-C0E0-4640-AE30-113B184CEAE2}" type="pres">
      <dgm:prSet presAssocID="{3BDE8466-B798-4BBD-89F5-84392136FF7E}" presName="compNode" presStyleCnt="0"/>
      <dgm:spPr/>
    </dgm:pt>
    <dgm:pt modelId="{887A2411-E56E-4B51-8FD1-B1B16073166D}" type="pres">
      <dgm:prSet presAssocID="{3BDE8466-B798-4BBD-89F5-84392136FF7E}" presName="iconRect" presStyleLbl="node1" presStyleIdx="2" presStyleCnt="3"/>
      <dgm:spPr>
        <a:blipFill rotWithShape="1">
          <a:blip xmlns:r="http://schemas.openxmlformats.org/officeDocument/2006/relationships" r:embed="rId4">
            <a:extLst>
              <a:ext uri="{96DAC541-7B7A-43D3-8B79-37D633B846F1}">
                <asvg:svgBlip xmlns:asvg="http://schemas.microsoft.com/office/drawing/2016/SVG/main" xmlns="" r:embed="rId5"/>
              </a:ext>
            </a:extLst>
          </a:blip>
          <a:srcRect/>
          <a:stretch>
            <a:fillRect/>
          </a:stretch>
        </a:blipFill>
        <a:ln>
          <a:noFill/>
        </a:ln>
      </dgm:spPr>
      <dgm:extLst>
        <a:ext uri="{E40237B7-FDA0-4F09-8148-C483321AD2D9}">
          <dgm14:cNvPr xmlns:dgm14="http://schemas.microsoft.com/office/drawing/2010/diagram" id="0" name="" descr="Checkmark"/>
        </a:ext>
      </dgm:extLst>
    </dgm:pt>
    <dgm:pt modelId="{784103C4-B016-4479-B4CD-F5C4B7537A71}" type="pres">
      <dgm:prSet presAssocID="{3BDE8466-B798-4BBD-89F5-84392136FF7E}" presName="iconSpace" presStyleCnt="0"/>
      <dgm:spPr/>
    </dgm:pt>
    <dgm:pt modelId="{530E6DB4-70E0-4A5E-8700-84C76DE0BCB5}" type="pres">
      <dgm:prSet presAssocID="{3BDE8466-B798-4BBD-89F5-84392136FF7E}" presName="parTx" presStyleLbl="revTx" presStyleIdx="4" presStyleCnt="6">
        <dgm:presLayoutVars>
          <dgm:chMax val="0"/>
          <dgm:chPref val="0"/>
        </dgm:presLayoutVars>
      </dgm:prSet>
      <dgm:spPr/>
      <dgm:t>
        <a:bodyPr/>
        <a:lstStyle/>
        <a:p>
          <a:endParaRPr lang="en-IN"/>
        </a:p>
      </dgm:t>
    </dgm:pt>
    <dgm:pt modelId="{BB7F5F43-2243-40C7-BC61-3B79F8491028}" type="pres">
      <dgm:prSet presAssocID="{3BDE8466-B798-4BBD-89F5-84392136FF7E}" presName="txSpace" presStyleCnt="0"/>
      <dgm:spPr/>
    </dgm:pt>
    <dgm:pt modelId="{7F7F6124-89A7-483E-9F78-684E5A198A9B}" type="pres">
      <dgm:prSet presAssocID="{3BDE8466-B798-4BBD-89F5-84392136FF7E}" presName="desTx" presStyleLbl="revTx" presStyleIdx="5" presStyleCnt="6" custLinFactNeighborY="-1107">
        <dgm:presLayoutVars/>
      </dgm:prSet>
      <dgm:spPr/>
      <dgm:t>
        <a:bodyPr/>
        <a:lstStyle/>
        <a:p>
          <a:endParaRPr lang="en-IN"/>
        </a:p>
      </dgm:t>
    </dgm:pt>
  </dgm:ptLst>
  <dgm:cxnLst>
    <dgm:cxn modelId="{F8C2762F-B95B-48B7-9576-067AF37F56FC}" srcId="{AB064378-96C6-4A3C-9B4B-1CD76259A2FE}" destId="{3BDE8466-B798-4BBD-89F5-84392136FF7E}" srcOrd="2" destOrd="0" parTransId="{C33CE2DA-01F1-4D09-A8F6-44433BE45FC3}" sibTransId="{492F0584-4B44-4630-A4C6-AC501DD45663}"/>
    <dgm:cxn modelId="{E3D6ABBA-F044-4184-BD6E-B17D2481D9A9}" type="presOf" srcId="{AB064378-96C6-4A3C-9B4B-1CD76259A2FE}" destId="{FC0585F0-40FF-49F7-9973-50D4934A73AE}" srcOrd="0" destOrd="0" presId="urn:microsoft.com/office/officeart/2018/5/layout/CenteredIconLabelDescriptionList"/>
    <dgm:cxn modelId="{898914F7-40C4-4D23-A409-44707614C539}" srcId="{AB064378-96C6-4A3C-9B4B-1CD76259A2FE}" destId="{183E2C66-9353-4B86-8A6C-AA8BA820C6EF}" srcOrd="1" destOrd="0" parTransId="{95CF6056-45ED-48AB-A833-1E3EAA09BB6F}" sibTransId="{2C5AD976-A851-4483-B611-D4A32011D319}"/>
    <dgm:cxn modelId="{98CA4BA0-93DE-4D2B-9178-6D09B731197D}" type="presOf" srcId="{44611BEF-1E62-4ADB-A595-9590A4094B50}" destId="{9247A9F3-3C44-4118-94A0-90A6015918F1}" srcOrd="0" destOrd="0" presId="urn:microsoft.com/office/officeart/2018/5/layout/CenteredIconLabelDescriptionList"/>
    <dgm:cxn modelId="{BCFD9BA0-4603-444F-B122-F0FD7569EB13}" type="presOf" srcId="{91007B47-0562-46E3-918B-1E9420094CB8}" destId="{2C1389F6-F371-4D2C-8371-25785AC3DA46}" srcOrd="0" destOrd="0" presId="urn:microsoft.com/office/officeart/2018/5/layout/CenteredIconLabelDescriptionList"/>
    <dgm:cxn modelId="{6EF34DE2-74FE-49EC-B082-AFAD5AEE2949}" type="presOf" srcId="{DF389ABF-FD0B-4A9C-BFD7-61690049C351}" destId="{3F1F6005-FCFE-4A2B-BE68-A1F6E1439CDC}" srcOrd="0" destOrd="0" presId="urn:microsoft.com/office/officeart/2018/5/layout/CenteredIconLabelDescriptionList"/>
    <dgm:cxn modelId="{E752F67E-6D91-4884-A0A7-F86EB8C27CEB}" srcId="{AB064378-96C6-4A3C-9B4B-1CD76259A2FE}" destId="{91007B47-0562-46E3-918B-1E9420094CB8}" srcOrd="0" destOrd="0" parTransId="{BC6A26D7-8175-4125-AD10-2FFF639CD003}" sibTransId="{F01D3F7B-F4A9-411D-85CD-F881F0CF138E}"/>
    <dgm:cxn modelId="{F2A04E37-A01A-4DD4-940A-FF11E7B188EC}" type="presOf" srcId="{3BDE8466-B798-4BBD-89F5-84392136FF7E}" destId="{530E6DB4-70E0-4A5E-8700-84C76DE0BCB5}" srcOrd="0" destOrd="0" presId="urn:microsoft.com/office/officeart/2018/5/layout/CenteredIconLabelDescriptionList"/>
    <dgm:cxn modelId="{F0244EA1-9418-4337-A690-A11A43ABED21}" type="presOf" srcId="{183E2C66-9353-4B86-8A6C-AA8BA820C6EF}" destId="{E1459333-ECA5-4A95-8110-FD48516F2919}" srcOrd="0" destOrd="0" presId="urn:microsoft.com/office/officeart/2018/5/layout/CenteredIconLabelDescriptionList"/>
    <dgm:cxn modelId="{745F7070-A778-4069-88F0-57C3563966F3}" srcId="{3BDE8466-B798-4BBD-89F5-84392136FF7E}" destId="{7378AD91-D7B5-4143-8161-04E25A41BC52}" srcOrd="0" destOrd="0" parTransId="{65167570-2BC1-44ED-82CE-3BECF6090C08}" sibTransId="{1F35A0CC-4884-4491-8B68-B825DE2D2D9E}"/>
    <dgm:cxn modelId="{EC0AFCB3-BD8D-4761-B863-4525A8BC37B6}" srcId="{183E2C66-9353-4B86-8A6C-AA8BA820C6EF}" destId="{DF389ABF-FD0B-4A9C-BFD7-61690049C351}" srcOrd="0" destOrd="0" parTransId="{FD5F8DA9-C51A-4C53-9CE6-73991B04F750}" sibTransId="{E1F442D0-1FC0-4C10-A9FE-B9F1A557DC13}"/>
    <dgm:cxn modelId="{2916409E-2305-4602-B0F3-F731F8FC68A7}" srcId="{91007B47-0562-46E3-918B-1E9420094CB8}" destId="{44611BEF-1E62-4ADB-A595-9590A4094B50}" srcOrd="0" destOrd="0" parTransId="{8B7BB1AD-0AF5-4889-95B2-1B98B1823CA4}" sibTransId="{1E932DB5-9621-4ADC-A553-5329B4ED96AD}"/>
    <dgm:cxn modelId="{423F0224-B57E-4C15-B49F-EABADB80BAEE}" type="presOf" srcId="{7378AD91-D7B5-4143-8161-04E25A41BC52}" destId="{7F7F6124-89A7-483E-9F78-684E5A198A9B}" srcOrd="0" destOrd="0" presId="urn:microsoft.com/office/officeart/2018/5/layout/CenteredIconLabelDescriptionList"/>
    <dgm:cxn modelId="{048C4B01-63FB-4898-A77D-FE06583A3489}" type="presParOf" srcId="{FC0585F0-40FF-49F7-9973-50D4934A73AE}" destId="{BD91AF78-9434-4B8A-AAD8-75F27FF618D6}" srcOrd="0" destOrd="0" presId="urn:microsoft.com/office/officeart/2018/5/layout/CenteredIconLabelDescriptionList"/>
    <dgm:cxn modelId="{664DADDE-BA7E-4FDB-B346-CE4AAA2B0C27}" type="presParOf" srcId="{BD91AF78-9434-4B8A-AAD8-75F27FF618D6}" destId="{F7A57963-8CD7-4079-BE1F-547C747B84F6}" srcOrd="0" destOrd="0" presId="urn:microsoft.com/office/officeart/2018/5/layout/CenteredIconLabelDescriptionList"/>
    <dgm:cxn modelId="{D8C1262A-D430-4886-91A0-718AA8C5E275}" type="presParOf" srcId="{BD91AF78-9434-4B8A-AAD8-75F27FF618D6}" destId="{68600D7D-0DE4-4B8A-A273-22193ADAECBC}" srcOrd="1" destOrd="0" presId="urn:microsoft.com/office/officeart/2018/5/layout/CenteredIconLabelDescriptionList"/>
    <dgm:cxn modelId="{5B1545C4-3A3E-4650-86E7-7B6A3B8D2411}" type="presParOf" srcId="{BD91AF78-9434-4B8A-AAD8-75F27FF618D6}" destId="{2C1389F6-F371-4D2C-8371-25785AC3DA46}" srcOrd="2" destOrd="0" presId="urn:microsoft.com/office/officeart/2018/5/layout/CenteredIconLabelDescriptionList"/>
    <dgm:cxn modelId="{9439BE99-0CAA-4528-AE1B-D04D1D7A9573}" type="presParOf" srcId="{BD91AF78-9434-4B8A-AAD8-75F27FF618D6}" destId="{BB2B3F26-9E38-4258-90F0-049031FC922C}" srcOrd="3" destOrd="0" presId="urn:microsoft.com/office/officeart/2018/5/layout/CenteredIconLabelDescriptionList"/>
    <dgm:cxn modelId="{2F12E97F-9622-4BBF-87F3-B86C602B6C08}" type="presParOf" srcId="{BD91AF78-9434-4B8A-AAD8-75F27FF618D6}" destId="{9247A9F3-3C44-4118-94A0-90A6015918F1}" srcOrd="4" destOrd="0" presId="urn:microsoft.com/office/officeart/2018/5/layout/CenteredIconLabelDescriptionList"/>
    <dgm:cxn modelId="{E01B58C2-6429-4439-AD96-B03F9635664D}" type="presParOf" srcId="{FC0585F0-40FF-49F7-9973-50D4934A73AE}" destId="{7E05D9C8-AF1A-41C8-9C0A-77F6F8F9DE67}" srcOrd="1" destOrd="0" presId="urn:microsoft.com/office/officeart/2018/5/layout/CenteredIconLabelDescriptionList"/>
    <dgm:cxn modelId="{43081420-E255-4EF3-81ED-77161E6AE5A8}" type="presParOf" srcId="{FC0585F0-40FF-49F7-9973-50D4934A73AE}" destId="{1B6B8297-8C96-4388-A545-4FAA8884E8AA}" srcOrd="2" destOrd="0" presId="urn:microsoft.com/office/officeart/2018/5/layout/CenteredIconLabelDescriptionList"/>
    <dgm:cxn modelId="{08D1BF9B-4946-4F66-9F5D-4CDF5B841412}" type="presParOf" srcId="{1B6B8297-8C96-4388-A545-4FAA8884E8AA}" destId="{AA30765A-80B4-4B96-ADE6-7DC14350B0DC}" srcOrd="0" destOrd="0" presId="urn:microsoft.com/office/officeart/2018/5/layout/CenteredIconLabelDescriptionList"/>
    <dgm:cxn modelId="{5A924D87-1562-4F77-9317-717C1AA69A84}" type="presParOf" srcId="{1B6B8297-8C96-4388-A545-4FAA8884E8AA}" destId="{06618153-FC25-456B-A277-F88CFD0B66FE}" srcOrd="1" destOrd="0" presId="urn:microsoft.com/office/officeart/2018/5/layout/CenteredIconLabelDescriptionList"/>
    <dgm:cxn modelId="{1B41E4B4-95F4-41EA-8667-AFC9DA62FE34}" type="presParOf" srcId="{1B6B8297-8C96-4388-A545-4FAA8884E8AA}" destId="{E1459333-ECA5-4A95-8110-FD48516F2919}" srcOrd="2" destOrd="0" presId="urn:microsoft.com/office/officeart/2018/5/layout/CenteredIconLabelDescriptionList"/>
    <dgm:cxn modelId="{70B33373-C237-4F57-BE57-3EC15CC76211}" type="presParOf" srcId="{1B6B8297-8C96-4388-A545-4FAA8884E8AA}" destId="{EE051EA1-FCB9-437D-8AC0-4528C781A915}" srcOrd="3" destOrd="0" presId="urn:microsoft.com/office/officeart/2018/5/layout/CenteredIconLabelDescriptionList"/>
    <dgm:cxn modelId="{D141608C-7531-4E49-A38C-5EB054AD34C4}" type="presParOf" srcId="{1B6B8297-8C96-4388-A545-4FAA8884E8AA}" destId="{3F1F6005-FCFE-4A2B-BE68-A1F6E1439CDC}" srcOrd="4" destOrd="0" presId="urn:microsoft.com/office/officeart/2018/5/layout/CenteredIconLabelDescriptionList"/>
    <dgm:cxn modelId="{62D9ADC0-263B-43A2-AD29-CD1E7500DBDA}" type="presParOf" srcId="{FC0585F0-40FF-49F7-9973-50D4934A73AE}" destId="{4E1C067D-C6F9-4757-BD4F-C90E8CB0332B}" srcOrd="3" destOrd="0" presId="urn:microsoft.com/office/officeart/2018/5/layout/CenteredIconLabelDescriptionList"/>
    <dgm:cxn modelId="{CD425E46-F4B6-45F0-B95C-0742EE920725}" type="presParOf" srcId="{FC0585F0-40FF-49F7-9973-50D4934A73AE}" destId="{D0781C12-C0E0-4640-AE30-113B184CEAE2}" srcOrd="4" destOrd="0" presId="urn:microsoft.com/office/officeart/2018/5/layout/CenteredIconLabelDescriptionList"/>
    <dgm:cxn modelId="{ED4F2141-A0EA-46FD-A97D-0007F46D606F}" type="presParOf" srcId="{D0781C12-C0E0-4640-AE30-113B184CEAE2}" destId="{887A2411-E56E-4B51-8FD1-B1B16073166D}" srcOrd="0" destOrd="0" presId="urn:microsoft.com/office/officeart/2018/5/layout/CenteredIconLabelDescriptionList"/>
    <dgm:cxn modelId="{36BBEA9A-3C3D-4C9A-9EF5-FD5DAF0BF5AB}" type="presParOf" srcId="{D0781C12-C0E0-4640-AE30-113B184CEAE2}" destId="{784103C4-B016-4479-B4CD-F5C4B7537A71}" srcOrd="1" destOrd="0" presId="urn:microsoft.com/office/officeart/2018/5/layout/CenteredIconLabelDescriptionList"/>
    <dgm:cxn modelId="{10C3862D-809A-491F-8A72-9E89040E9B6F}" type="presParOf" srcId="{D0781C12-C0E0-4640-AE30-113B184CEAE2}" destId="{530E6DB4-70E0-4A5E-8700-84C76DE0BCB5}" srcOrd="2" destOrd="0" presId="urn:microsoft.com/office/officeart/2018/5/layout/CenteredIconLabelDescriptionList"/>
    <dgm:cxn modelId="{5C3C1ABF-70D5-4372-A8D6-23ADC61C61D5}" type="presParOf" srcId="{D0781C12-C0E0-4640-AE30-113B184CEAE2}" destId="{BB7F5F43-2243-40C7-BC61-3B79F8491028}" srcOrd="3" destOrd="0" presId="urn:microsoft.com/office/officeart/2018/5/layout/CenteredIconLabelDescriptionList"/>
    <dgm:cxn modelId="{FFB84E1B-3CA4-49BE-90F4-C1240161A69E}" type="presParOf" srcId="{D0781C12-C0E0-4640-AE30-113B184CEAE2}" destId="{7F7F6124-89A7-483E-9F78-684E5A198A9B}"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064378-96C6-4A3C-9B4B-1CD76259A2FE}" type="doc">
      <dgm:prSet loTypeId="urn:microsoft.com/office/officeart/2018/5/layout/CenteredIconLabelDescriptionList" loCatId="icon" qsTypeId="urn:microsoft.com/office/officeart/2005/8/quickstyle/simple1" qsCatId="simple" csTypeId="urn:microsoft.com/office/officeart/2018/5/colors/Iconchunking_coloredoutline_accent1_2" csCatId="accent1" phldr="1"/>
      <dgm:spPr/>
      <dgm:t>
        <a:bodyPr/>
        <a:lstStyle/>
        <a:p>
          <a:endParaRPr lang="en-US"/>
        </a:p>
      </dgm:t>
    </dgm:pt>
    <dgm:pt modelId="{91007B47-0562-46E3-918B-1E9420094CB8}">
      <dgm:prSet custT="1"/>
      <dgm:spPr/>
      <dgm:t>
        <a:bodyPr/>
        <a:lstStyle/>
        <a:p>
          <a:pPr>
            <a:lnSpc>
              <a:spcPct val="100000"/>
            </a:lnSpc>
            <a:defRPr b="1"/>
          </a:pPr>
          <a:r>
            <a:rPr lang="en-US" sz="2400" baseline="0"/>
            <a:t>iOS &amp; Android with C#</a:t>
          </a:r>
          <a:endParaRPr lang="en-US" sz="2400"/>
        </a:p>
      </dgm:t>
    </dgm:pt>
    <dgm:pt modelId="{BC6A26D7-8175-4125-AD10-2FFF639CD003}" type="parTrans" cxnId="{E752F67E-6D91-4884-A0A7-F86EB8C27CEB}">
      <dgm:prSet/>
      <dgm:spPr/>
      <dgm:t>
        <a:bodyPr/>
        <a:lstStyle/>
        <a:p>
          <a:endParaRPr lang="en-US" sz="3200"/>
        </a:p>
      </dgm:t>
    </dgm:pt>
    <dgm:pt modelId="{F01D3F7B-F4A9-411D-85CD-F881F0CF138E}" type="sibTrans" cxnId="{E752F67E-6D91-4884-A0A7-F86EB8C27CEB}">
      <dgm:prSet/>
      <dgm:spPr/>
      <dgm:t>
        <a:bodyPr/>
        <a:lstStyle/>
        <a:p>
          <a:endParaRPr lang="en-US" sz="3200"/>
        </a:p>
      </dgm:t>
    </dgm:pt>
    <dgm:pt modelId="{44611BEF-1E62-4ADB-A595-9590A4094B50}">
      <dgm:prSet custT="1"/>
      <dgm:spPr/>
      <dgm:t>
        <a:bodyPr/>
        <a:lstStyle/>
        <a:p>
          <a:pPr>
            <a:lnSpc>
              <a:spcPct val="100000"/>
            </a:lnSpc>
          </a:pPr>
          <a:r>
            <a:rPr lang="en-US" sz="1800" baseline="0"/>
            <a:t>Native performance, native APIs, native UI</a:t>
          </a:r>
        </a:p>
        <a:p>
          <a:pPr>
            <a:lnSpc>
              <a:spcPct val="100000"/>
            </a:lnSpc>
          </a:pPr>
          <a:r>
            <a:rPr lang="en-US" sz="1800" baseline="0"/>
            <a:t>Build native mobile apps with Visual Studio</a:t>
          </a:r>
        </a:p>
      </dgm:t>
    </dgm:pt>
    <dgm:pt modelId="{8B7BB1AD-0AF5-4889-95B2-1B98B1823CA4}" type="parTrans" cxnId="{2916409E-2305-4602-B0F3-F731F8FC68A7}">
      <dgm:prSet/>
      <dgm:spPr/>
      <dgm:t>
        <a:bodyPr/>
        <a:lstStyle/>
        <a:p>
          <a:endParaRPr lang="en-US" sz="3200"/>
        </a:p>
      </dgm:t>
    </dgm:pt>
    <dgm:pt modelId="{1E932DB5-9621-4ADC-A553-5329B4ED96AD}" type="sibTrans" cxnId="{2916409E-2305-4602-B0F3-F731F8FC68A7}">
      <dgm:prSet/>
      <dgm:spPr/>
      <dgm:t>
        <a:bodyPr/>
        <a:lstStyle/>
        <a:p>
          <a:endParaRPr lang="en-US" sz="3200"/>
        </a:p>
      </dgm:t>
    </dgm:pt>
    <dgm:pt modelId="{183E2C66-9353-4B86-8A6C-AA8BA820C6EF}">
      <dgm:prSet custT="1"/>
      <dgm:spPr/>
      <dgm:t>
        <a:bodyPr/>
        <a:lstStyle/>
        <a:p>
          <a:pPr>
            <a:lnSpc>
              <a:spcPct val="100000"/>
            </a:lnSpc>
            <a:defRPr b="1"/>
          </a:pPr>
          <a:r>
            <a:rPr lang="en-US" sz="2400" baseline="0"/>
            <a:t>Cross-Platform</a:t>
          </a:r>
          <a:endParaRPr lang="en-US" sz="2400"/>
        </a:p>
      </dgm:t>
    </dgm:pt>
    <dgm:pt modelId="{95CF6056-45ED-48AB-A833-1E3EAA09BB6F}" type="parTrans" cxnId="{898914F7-40C4-4D23-A409-44707614C539}">
      <dgm:prSet/>
      <dgm:spPr/>
      <dgm:t>
        <a:bodyPr/>
        <a:lstStyle/>
        <a:p>
          <a:endParaRPr lang="en-US" sz="3200"/>
        </a:p>
      </dgm:t>
    </dgm:pt>
    <dgm:pt modelId="{2C5AD976-A851-4483-B611-D4A32011D319}" type="sibTrans" cxnId="{898914F7-40C4-4D23-A409-44707614C539}">
      <dgm:prSet/>
      <dgm:spPr/>
      <dgm:t>
        <a:bodyPr/>
        <a:lstStyle/>
        <a:p>
          <a:endParaRPr lang="en-US" sz="3200"/>
        </a:p>
      </dgm:t>
    </dgm:pt>
    <dgm:pt modelId="{DF389ABF-FD0B-4A9C-BFD7-61690049C351}">
      <dgm:prSet custT="1"/>
      <dgm:spPr/>
      <dgm:t>
        <a:bodyPr/>
        <a:lstStyle/>
        <a:p>
          <a:pPr>
            <a:lnSpc>
              <a:spcPct val="100000"/>
            </a:lnSpc>
          </a:pPr>
          <a:r>
            <a:rPr lang="en-US" sz="1800" baseline="0"/>
            <a:t>Build cross-platform UI with </a:t>
          </a:r>
          <a:r>
            <a:rPr lang="en-US" sz="1800" baseline="0" err="1"/>
            <a:t>Xamarin.Forms</a:t>
          </a:r>
          <a:endParaRPr lang="en-US" sz="1800" baseline="0"/>
        </a:p>
        <a:p>
          <a:pPr>
            <a:lnSpc>
              <a:spcPct val="100000"/>
            </a:lnSpc>
          </a:pPr>
          <a:r>
            <a:rPr lang="en-US" sz="1800" baseline="0"/>
            <a:t>Access native APIs from shared code with </a:t>
          </a:r>
          <a:r>
            <a:rPr lang="en-US" sz="1800" baseline="0" err="1"/>
            <a:t>Xamarin.Essentials</a:t>
          </a:r>
          <a:endParaRPr lang="en-US" sz="1800" baseline="0"/>
        </a:p>
        <a:p>
          <a:pPr>
            <a:lnSpc>
              <a:spcPct val="100000"/>
            </a:lnSpc>
          </a:pPr>
          <a:r>
            <a:rPr lang="en-US" sz="1800"/>
            <a:t>Share code with .NET Standard</a:t>
          </a:r>
        </a:p>
      </dgm:t>
    </dgm:pt>
    <dgm:pt modelId="{FD5F8DA9-C51A-4C53-9CE6-73991B04F750}" type="parTrans" cxnId="{EC0AFCB3-BD8D-4761-B863-4525A8BC37B6}">
      <dgm:prSet/>
      <dgm:spPr/>
      <dgm:t>
        <a:bodyPr/>
        <a:lstStyle/>
        <a:p>
          <a:endParaRPr lang="en-US" sz="3200"/>
        </a:p>
      </dgm:t>
    </dgm:pt>
    <dgm:pt modelId="{E1F442D0-1FC0-4C10-A9FE-B9F1A557DC13}" type="sibTrans" cxnId="{EC0AFCB3-BD8D-4761-B863-4525A8BC37B6}">
      <dgm:prSet/>
      <dgm:spPr/>
      <dgm:t>
        <a:bodyPr/>
        <a:lstStyle/>
        <a:p>
          <a:endParaRPr lang="en-US" sz="3200"/>
        </a:p>
      </dgm:t>
    </dgm:pt>
    <dgm:pt modelId="{3BDE8466-B798-4BBD-89F5-84392136FF7E}">
      <dgm:prSet custT="1"/>
      <dgm:spPr/>
      <dgm:t>
        <a:bodyPr/>
        <a:lstStyle/>
        <a:p>
          <a:pPr>
            <a:lnSpc>
              <a:spcPct val="100000"/>
            </a:lnSpc>
            <a:defRPr b="1"/>
          </a:pPr>
          <a:r>
            <a:rPr lang="en-US" sz="2400" baseline="0"/>
            <a:t>Free &amp; Open Source</a:t>
          </a:r>
          <a:endParaRPr lang="en-US" sz="2000"/>
        </a:p>
      </dgm:t>
    </dgm:pt>
    <dgm:pt modelId="{C33CE2DA-01F1-4D09-A8F6-44433BE45FC3}" type="parTrans" cxnId="{F8C2762F-B95B-48B7-9576-067AF37F56FC}">
      <dgm:prSet/>
      <dgm:spPr/>
      <dgm:t>
        <a:bodyPr/>
        <a:lstStyle/>
        <a:p>
          <a:endParaRPr lang="en-US" sz="3200"/>
        </a:p>
      </dgm:t>
    </dgm:pt>
    <dgm:pt modelId="{492F0584-4B44-4630-A4C6-AC501DD45663}" type="sibTrans" cxnId="{F8C2762F-B95B-48B7-9576-067AF37F56FC}">
      <dgm:prSet/>
      <dgm:spPr/>
      <dgm:t>
        <a:bodyPr/>
        <a:lstStyle/>
        <a:p>
          <a:endParaRPr lang="en-US" sz="3200"/>
        </a:p>
      </dgm:t>
    </dgm:pt>
    <dgm:pt modelId="{7378AD91-D7B5-4143-8161-04E25A41BC52}">
      <dgm:prSet custT="1"/>
      <dgm:spPr/>
      <dgm:t>
        <a:bodyPr/>
        <a:lstStyle/>
        <a:p>
          <a:pPr>
            <a:lnSpc>
              <a:spcPct val="100000"/>
            </a:lnSpc>
          </a:pPr>
          <a:r>
            <a:rPr lang="en-US" sz="1800" baseline="0"/>
            <a:t>Xamarin is part of .NET and open source on GitHub</a:t>
          </a:r>
        </a:p>
      </dgm:t>
    </dgm:pt>
    <dgm:pt modelId="{65167570-2BC1-44ED-82CE-3BECF6090C08}" type="parTrans" cxnId="{745F7070-A778-4069-88F0-57C3563966F3}">
      <dgm:prSet/>
      <dgm:spPr/>
      <dgm:t>
        <a:bodyPr/>
        <a:lstStyle/>
        <a:p>
          <a:endParaRPr lang="en-US" sz="3200"/>
        </a:p>
      </dgm:t>
    </dgm:pt>
    <dgm:pt modelId="{1F35A0CC-4884-4491-8B68-B825DE2D2D9E}" type="sibTrans" cxnId="{745F7070-A778-4069-88F0-57C3563966F3}">
      <dgm:prSet/>
      <dgm:spPr/>
      <dgm:t>
        <a:bodyPr/>
        <a:lstStyle/>
        <a:p>
          <a:endParaRPr lang="en-US" sz="3200"/>
        </a:p>
      </dgm:t>
    </dgm:pt>
    <dgm:pt modelId="{FC0585F0-40FF-49F7-9973-50D4934A73AE}" type="pres">
      <dgm:prSet presAssocID="{AB064378-96C6-4A3C-9B4B-1CD76259A2FE}" presName="root" presStyleCnt="0">
        <dgm:presLayoutVars>
          <dgm:dir/>
          <dgm:resizeHandles val="exact"/>
        </dgm:presLayoutVars>
      </dgm:prSet>
      <dgm:spPr/>
      <dgm:t>
        <a:bodyPr/>
        <a:lstStyle/>
        <a:p>
          <a:endParaRPr lang="en-IN"/>
        </a:p>
      </dgm:t>
    </dgm:pt>
    <dgm:pt modelId="{BD91AF78-9434-4B8A-AAD8-75F27FF618D6}" type="pres">
      <dgm:prSet presAssocID="{91007B47-0562-46E3-918B-1E9420094CB8}" presName="compNode" presStyleCnt="0"/>
      <dgm:spPr/>
    </dgm:pt>
    <dgm:pt modelId="{F7A57963-8CD7-4079-BE1F-547C747B84F6}" type="pres">
      <dgm:prSet presAssocID="{91007B47-0562-46E3-918B-1E9420094CB8}" presName="iconRect" presStyleLbl="node1" presStyleIdx="0" presStyleCnt="3" custScaleX="149967" custScaleY="126915" custLinFactNeighborX="53809" custLinFactNeighborY="434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rcRect/>
          <a:stretch>
            <a:fillRect/>
          </a:stretch>
        </a:blipFill>
        <a:ln>
          <a:noFill/>
        </a:ln>
      </dgm:spPr>
      <dgm:extLst>
        <a:ext uri="{E40237B7-FDA0-4F09-8148-C483321AD2D9}">
          <dgm14:cNvPr xmlns:dgm14="http://schemas.microsoft.com/office/drawing/2010/diagram" id="0" name="" descr="Tablet"/>
        </a:ext>
      </dgm:extLst>
    </dgm:pt>
    <dgm:pt modelId="{68600D7D-0DE4-4B8A-A273-22193ADAECBC}" type="pres">
      <dgm:prSet presAssocID="{91007B47-0562-46E3-918B-1E9420094CB8}" presName="iconSpace" presStyleCnt="0"/>
      <dgm:spPr/>
    </dgm:pt>
    <dgm:pt modelId="{2C1389F6-F371-4D2C-8371-25785AC3DA46}" type="pres">
      <dgm:prSet presAssocID="{91007B47-0562-46E3-918B-1E9420094CB8}" presName="parTx" presStyleLbl="revTx" presStyleIdx="0" presStyleCnt="6" custScaleX="107242">
        <dgm:presLayoutVars>
          <dgm:chMax val="0"/>
          <dgm:chPref val="0"/>
        </dgm:presLayoutVars>
      </dgm:prSet>
      <dgm:spPr/>
      <dgm:t>
        <a:bodyPr/>
        <a:lstStyle/>
        <a:p>
          <a:endParaRPr lang="en-IN"/>
        </a:p>
      </dgm:t>
    </dgm:pt>
    <dgm:pt modelId="{BB2B3F26-9E38-4258-90F0-049031FC922C}" type="pres">
      <dgm:prSet presAssocID="{91007B47-0562-46E3-918B-1E9420094CB8}" presName="txSpace" presStyleCnt="0"/>
      <dgm:spPr/>
    </dgm:pt>
    <dgm:pt modelId="{9247A9F3-3C44-4118-94A0-90A6015918F1}" type="pres">
      <dgm:prSet presAssocID="{91007B47-0562-46E3-918B-1E9420094CB8}" presName="desTx" presStyleLbl="revTx" presStyleIdx="1" presStyleCnt="6" custScaleX="113740" custLinFactNeighborX="-262" custLinFactNeighborY="26851">
        <dgm:presLayoutVars/>
      </dgm:prSet>
      <dgm:spPr/>
      <dgm:t>
        <a:bodyPr/>
        <a:lstStyle/>
        <a:p>
          <a:endParaRPr lang="en-IN"/>
        </a:p>
      </dgm:t>
    </dgm:pt>
    <dgm:pt modelId="{7E05D9C8-AF1A-41C8-9C0A-77F6F8F9DE67}" type="pres">
      <dgm:prSet presAssocID="{F01D3F7B-F4A9-411D-85CD-F881F0CF138E}" presName="sibTrans" presStyleCnt="0"/>
      <dgm:spPr/>
    </dgm:pt>
    <dgm:pt modelId="{1B6B8297-8C96-4388-A545-4FAA8884E8AA}" type="pres">
      <dgm:prSet presAssocID="{183E2C66-9353-4B86-8A6C-AA8BA820C6EF}" presName="compNode" presStyleCnt="0"/>
      <dgm:spPr/>
    </dgm:pt>
    <dgm:pt modelId="{AA30765A-80B4-4B96-ADE6-7DC14350B0DC}" type="pres">
      <dgm:prSet presAssocID="{183E2C66-9353-4B86-8A6C-AA8BA820C6EF}" presName="iconRect" presStyleLbl="node1" presStyleIdx="1" presStyleCnt="3" custScaleX="130944" custScaleY="139400"/>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l="-3000" r="-3000"/>
          </a:stretch>
        </a:blipFill>
        <a:ln>
          <a:noFill/>
        </a:ln>
      </dgm:spPr>
      <dgm:t>
        <a:bodyPr/>
        <a:lstStyle/>
        <a:p>
          <a:endParaRPr lang="en-IN"/>
        </a:p>
      </dgm:t>
      <dgm:extLst>
        <a:ext uri="{E40237B7-FDA0-4F09-8148-C483321AD2D9}">
          <dgm14:cNvPr xmlns:dgm14="http://schemas.microsoft.com/office/drawing/2010/diagram" id="0" name="" descr="Hierarchy"/>
        </a:ext>
      </dgm:extLst>
    </dgm:pt>
    <dgm:pt modelId="{06618153-FC25-456B-A277-F88CFD0B66FE}" type="pres">
      <dgm:prSet presAssocID="{183E2C66-9353-4B86-8A6C-AA8BA820C6EF}" presName="iconSpace" presStyleCnt="0"/>
      <dgm:spPr/>
    </dgm:pt>
    <dgm:pt modelId="{E1459333-ECA5-4A95-8110-FD48516F2919}" type="pres">
      <dgm:prSet presAssocID="{183E2C66-9353-4B86-8A6C-AA8BA820C6EF}" presName="parTx" presStyleLbl="revTx" presStyleIdx="2" presStyleCnt="6" custLinFactNeighborY="19557">
        <dgm:presLayoutVars>
          <dgm:chMax val="0"/>
          <dgm:chPref val="0"/>
        </dgm:presLayoutVars>
      </dgm:prSet>
      <dgm:spPr/>
      <dgm:t>
        <a:bodyPr/>
        <a:lstStyle/>
        <a:p>
          <a:endParaRPr lang="en-IN"/>
        </a:p>
      </dgm:t>
    </dgm:pt>
    <dgm:pt modelId="{EE051EA1-FCB9-437D-8AC0-4528C781A915}" type="pres">
      <dgm:prSet presAssocID="{183E2C66-9353-4B86-8A6C-AA8BA820C6EF}" presName="txSpace" presStyleCnt="0"/>
      <dgm:spPr/>
    </dgm:pt>
    <dgm:pt modelId="{3F1F6005-FCFE-4A2B-BE68-A1F6E1439CDC}" type="pres">
      <dgm:prSet presAssocID="{183E2C66-9353-4B86-8A6C-AA8BA820C6EF}" presName="desTx" presStyleLbl="revTx" presStyleIdx="3" presStyleCnt="6" custLinFactNeighborX="-319" custLinFactNeighborY="7591">
        <dgm:presLayoutVars/>
      </dgm:prSet>
      <dgm:spPr/>
      <dgm:t>
        <a:bodyPr/>
        <a:lstStyle/>
        <a:p>
          <a:endParaRPr lang="en-IN"/>
        </a:p>
      </dgm:t>
    </dgm:pt>
    <dgm:pt modelId="{4E1C067D-C6F9-4757-BD4F-C90E8CB0332B}" type="pres">
      <dgm:prSet presAssocID="{2C5AD976-A851-4483-B611-D4A32011D319}" presName="sibTrans" presStyleCnt="0"/>
      <dgm:spPr/>
    </dgm:pt>
    <dgm:pt modelId="{D0781C12-C0E0-4640-AE30-113B184CEAE2}" type="pres">
      <dgm:prSet presAssocID="{3BDE8466-B798-4BBD-89F5-84392136FF7E}" presName="compNode" presStyleCnt="0"/>
      <dgm:spPr/>
    </dgm:pt>
    <dgm:pt modelId="{887A2411-E56E-4B51-8FD1-B1B16073166D}" type="pres">
      <dgm:prSet presAssocID="{3BDE8466-B798-4BBD-89F5-84392136FF7E}" presName="iconRect" presStyleLbl="node1" presStyleIdx="2" presStyleCnt="3" custLinFactNeighborY="-12555"/>
      <dgm:spPr>
        <a:blipFill rotWithShape="1">
          <a:blip xmlns:r="http://schemas.openxmlformats.org/officeDocument/2006/relationships" r:embed="rId5">
            <a:extLst>
              <a:ext uri="{96DAC541-7B7A-43D3-8B79-37D633B846F1}">
                <asvg:svgBlip xmlns:asvg="http://schemas.microsoft.com/office/drawing/2016/SVG/main" xmlns="" r:embed="rId6"/>
              </a:ext>
            </a:extLst>
          </a:blip>
          <a:srcRect/>
          <a:stretch>
            <a:fillRect/>
          </a:stretch>
        </a:blipFill>
        <a:ln>
          <a:noFill/>
        </a:ln>
      </dgm:spPr>
      <dgm:extLst>
        <a:ext uri="{E40237B7-FDA0-4F09-8148-C483321AD2D9}">
          <dgm14:cNvPr xmlns:dgm14="http://schemas.microsoft.com/office/drawing/2010/diagram" id="0" name="" descr="Checkmark"/>
        </a:ext>
      </dgm:extLst>
    </dgm:pt>
    <dgm:pt modelId="{784103C4-B016-4479-B4CD-F5C4B7537A71}" type="pres">
      <dgm:prSet presAssocID="{3BDE8466-B798-4BBD-89F5-84392136FF7E}" presName="iconSpace" presStyleCnt="0"/>
      <dgm:spPr/>
    </dgm:pt>
    <dgm:pt modelId="{530E6DB4-70E0-4A5E-8700-84C76DE0BCB5}" type="pres">
      <dgm:prSet presAssocID="{3BDE8466-B798-4BBD-89F5-84392136FF7E}" presName="parTx" presStyleLbl="revTx" presStyleIdx="4" presStyleCnt="6" custLinFactNeighborY="-20813">
        <dgm:presLayoutVars>
          <dgm:chMax val="0"/>
          <dgm:chPref val="0"/>
        </dgm:presLayoutVars>
      </dgm:prSet>
      <dgm:spPr/>
      <dgm:t>
        <a:bodyPr/>
        <a:lstStyle/>
        <a:p>
          <a:endParaRPr lang="en-IN"/>
        </a:p>
      </dgm:t>
    </dgm:pt>
    <dgm:pt modelId="{BB7F5F43-2243-40C7-BC61-3B79F8491028}" type="pres">
      <dgm:prSet presAssocID="{3BDE8466-B798-4BBD-89F5-84392136FF7E}" presName="txSpace" presStyleCnt="0"/>
      <dgm:spPr/>
    </dgm:pt>
    <dgm:pt modelId="{7F7F6124-89A7-483E-9F78-684E5A198A9B}" type="pres">
      <dgm:prSet presAssocID="{3BDE8466-B798-4BBD-89F5-84392136FF7E}" presName="desTx" presStyleLbl="revTx" presStyleIdx="5" presStyleCnt="6" custLinFactNeighborX="391" custLinFactNeighborY="-14020">
        <dgm:presLayoutVars/>
      </dgm:prSet>
      <dgm:spPr/>
      <dgm:t>
        <a:bodyPr/>
        <a:lstStyle/>
        <a:p>
          <a:endParaRPr lang="en-IN"/>
        </a:p>
      </dgm:t>
    </dgm:pt>
  </dgm:ptLst>
  <dgm:cxnLst>
    <dgm:cxn modelId="{F8C2762F-B95B-48B7-9576-067AF37F56FC}" srcId="{AB064378-96C6-4A3C-9B4B-1CD76259A2FE}" destId="{3BDE8466-B798-4BBD-89F5-84392136FF7E}" srcOrd="2" destOrd="0" parTransId="{C33CE2DA-01F1-4D09-A8F6-44433BE45FC3}" sibTransId="{492F0584-4B44-4630-A4C6-AC501DD45663}"/>
    <dgm:cxn modelId="{E3D6ABBA-F044-4184-BD6E-B17D2481D9A9}" type="presOf" srcId="{AB064378-96C6-4A3C-9B4B-1CD76259A2FE}" destId="{FC0585F0-40FF-49F7-9973-50D4934A73AE}" srcOrd="0" destOrd="0" presId="urn:microsoft.com/office/officeart/2018/5/layout/CenteredIconLabelDescriptionList"/>
    <dgm:cxn modelId="{898914F7-40C4-4D23-A409-44707614C539}" srcId="{AB064378-96C6-4A3C-9B4B-1CD76259A2FE}" destId="{183E2C66-9353-4B86-8A6C-AA8BA820C6EF}" srcOrd="1" destOrd="0" parTransId="{95CF6056-45ED-48AB-A833-1E3EAA09BB6F}" sibTransId="{2C5AD976-A851-4483-B611-D4A32011D319}"/>
    <dgm:cxn modelId="{98CA4BA0-93DE-4D2B-9178-6D09B731197D}" type="presOf" srcId="{44611BEF-1E62-4ADB-A595-9590A4094B50}" destId="{9247A9F3-3C44-4118-94A0-90A6015918F1}" srcOrd="0" destOrd="0" presId="urn:microsoft.com/office/officeart/2018/5/layout/CenteredIconLabelDescriptionList"/>
    <dgm:cxn modelId="{BCFD9BA0-4603-444F-B122-F0FD7569EB13}" type="presOf" srcId="{91007B47-0562-46E3-918B-1E9420094CB8}" destId="{2C1389F6-F371-4D2C-8371-25785AC3DA46}" srcOrd="0" destOrd="0" presId="urn:microsoft.com/office/officeart/2018/5/layout/CenteredIconLabelDescriptionList"/>
    <dgm:cxn modelId="{6EF34DE2-74FE-49EC-B082-AFAD5AEE2949}" type="presOf" srcId="{DF389ABF-FD0B-4A9C-BFD7-61690049C351}" destId="{3F1F6005-FCFE-4A2B-BE68-A1F6E1439CDC}" srcOrd="0" destOrd="0" presId="urn:microsoft.com/office/officeart/2018/5/layout/CenteredIconLabelDescriptionList"/>
    <dgm:cxn modelId="{E752F67E-6D91-4884-A0A7-F86EB8C27CEB}" srcId="{AB064378-96C6-4A3C-9B4B-1CD76259A2FE}" destId="{91007B47-0562-46E3-918B-1E9420094CB8}" srcOrd="0" destOrd="0" parTransId="{BC6A26D7-8175-4125-AD10-2FFF639CD003}" sibTransId="{F01D3F7B-F4A9-411D-85CD-F881F0CF138E}"/>
    <dgm:cxn modelId="{F2A04E37-A01A-4DD4-940A-FF11E7B188EC}" type="presOf" srcId="{3BDE8466-B798-4BBD-89F5-84392136FF7E}" destId="{530E6DB4-70E0-4A5E-8700-84C76DE0BCB5}" srcOrd="0" destOrd="0" presId="urn:microsoft.com/office/officeart/2018/5/layout/CenteredIconLabelDescriptionList"/>
    <dgm:cxn modelId="{F0244EA1-9418-4337-A690-A11A43ABED21}" type="presOf" srcId="{183E2C66-9353-4B86-8A6C-AA8BA820C6EF}" destId="{E1459333-ECA5-4A95-8110-FD48516F2919}" srcOrd="0" destOrd="0" presId="urn:microsoft.com/office/officeart/2018/5/layout/CenteredIconLabelDescriptionList"/>
    <dgm:cxn modelId="{745F7070-A778-4069-88F0-57C3563966F3}" srcId="{3BDE8466-B798-4BBD-89F5-84392136FF7E}" destId="{7378AD91-D7B5-4143-8161-04E25A41BC52}" srcOrd="0" destOrd="0" parTransId="{65167570-2BC1-44ED-82CE-3BECF6090C08}" sibTransId="{1F35A0CC-4884-4491-8B68-B825DE2D2D9E}"/>
    <dgm:cxn modelId="{EC0AFCB3-BD8D-4761-B863-4525A8BC37B6}" srcId="{183E2C66-9353-4B86-8A6C-AA8BA820C6EF}" destId="{DF389ABF-FD0B-4A9C-BFD7-61690049C351}" srcOrd="0" destOrd="0" parTransId="{FD5F8DA9-C51A-4C53-9CE6-73991B04F750}" sibTransId="{E1F442D0-1FC0-4C10-A9FE-B9F1A557DC13}"/>
    <dgm:cxn modelId="{2916409E-2305-4602-B0F3-F731F8FC68A7}" srcId="{91007B47-0562-46E3-918B-1E9420094CB8}" destId="{44611BEF-1E62-4ADB-A595-9590A4094B50}" srcOrd="0" destOrd="0" parTransId="{8B7BB1AD-0AF5-4889-95B2-1B98B1823CA4}" sibTransId="{1E932DB5-9621-4ADC-A553-5329B4ED96AD}"/>
    <dgm:cxn modelId="{423F0224-B57E-4C15-B49F-EABADB80BAEE}" type="presOf" srcId="{7378AD91-D7B5-4143-8161-04E25A41BC52}" destId="{7F7F6124-89A7-483E-9F78-684E5A198A9B}" srcOrd="0" destOrd="0" presId="urn:microsoft.com/office/officeart/2018/5/layout/CenteredIconLabelDescriptionList"/>
    <dgm:cxn modelId="{048C4B01-63FB-4898-A77D-FE06583A3489}" type="presParOf" srcId="{FC0585F0-40FF-49F7-9973-50D4934A73AE}" destId="{BD91AF78-9434-4B8A-AAD8-75F27FF618D6}" srcOrd="0" destOrd="0" presId="urn:microsoft.com/office/officeart/2018/5/layout/CenteredIconLabelDescriptionList"/>
    <dgm:cxn modelId="{664DADDE-BA7E-4FDB-B346-CE4AAA2B0C27}" type="presParOf" srcId="{BD91AF78-9434-4B8A-AAD8-75F27FF618D6}" destId="{F7A57963-8CD7-4079-BE1F-547C747B84F6}" srcOrd="0" destOrd="0" presId="urn:microsoft.com/office/officeart/2018/5/layout/CenteredIconLabelDescriptionList"/>
    <dgm:cxn modelId="{D8C1262A-D430-4886-91A0-718AA8C5E275}" type="presParOf" srcId="{BD91AF78-9434-4B8A-AAD8-75F27FF618D6}" destId="{68600D7D-0DE4-4B8A-A273-22193ADAECBC}" srcOrd="1" destOrd="0" presId="urn:microsoft.com/office/officeart/2018/5/layout/CenteredIconLabelDescriptionList"/>
    <dgm:cxn modelId="{5B1545C4-3A3E-4650-86E7-7B6A3B8D2411}" type="presParOf" srcId="{BD91AF78-9434-4B8A-AAD8-75F27FF618D6}" destId="{2C1389F6-F371-4D2C-8371-25785AC3DA46}" srcOrd="2" destOrd="0" presId="urn:microsoft.com/office/officeart/2018/5/layout/CenteredIconLabelDescriptionList"/>
    <dgm:cxn modelId="{9439BE99-0CAA-4528-AE1B-D04D1D7A9573}" type="presParOf" srcId="{BD91AF78-9434-4B8A-AAD8-75F27FF618D6}" destId="{BB2B3F26-9E38-4258-90F0-049031FC922C}" srcOrd="3" destOrd="0" presId="urn:microsoft.com/office/officeart/2018/5/layout/CenteredIconLabelDescriptionList"/>
    <dgm:cxn modelId="{2F12E97F-9622-4BBF-87F3-B86C602B6C08}" type="presParOf" srcId="{BD91AF78-9434-4B8A-AAD8-75F27FF618D6}" destId="{9247A9F3-3C44-4118-94A0-90A6015918F1}" srcOrd="4" destOrd="0" presId="urn:microsoft.com/office/officeart/2018/5/layout/CenteredIconLabelDescriptionList"/>
    <dgm:cxn modelId="{E01B58C2-6429-4439-AD96-B03F9635664D}" type="presParOf" srcId="{FC0585F0-40FF-49F7-9973-50D4934A73AE}" destId="{7E05D9C8-AF1A-41C8-9C0A-77F6F8F9DE67}" srcOrd="1" destOrd="0" presId="urn:microsoft.com/office/officeart/2018/5/layout/CenteredIconLabelDescriptionList"/>
    <dgm:cxn modelId="{43081420-E255-4EF3-81ED-77161E6AE5A8}" type="presParOf" srcId="{FC0585F0-40FF-49F7-9973-50D4934A73AE}" destId="{1B6B8297-8C96-4388-A545-4FAA8884E8AA}" srcOrd="2" destOrd="0" presId="urn:microsoft.com/office/officeart/2018/5/layout/CenteredIconLabelDescriptionList"/>
    <dgm:cxn modelId="{08D1BF9B-4946-4F66-9F5D-4CDF5B841412}" type="presParOf" srcId="{1B6B8297-8C96-4388-A545-4FAA8884E8AA}" destId="{AA30765A-80B4-4B96-ADE6-7DC14350B0DC}" srcOrd="0" destOrd="0" presId="urn:microsoft.com/office/officeart/2018/5/layout/CenteredIconLabelDescriptionList"/>
    <dgm:cxn modelId="{5A924D87-1562-4F77-9317-717C1AA69A84}" type="presParOf" srcId="{1B6B8297-8C96-4388-A545-4FAA8884E8AA}" destId="{06618153-FC25-456B-A277-F88CFD0B66FE}" srcOrd="1" destOrd="0" presId="urn:microsoft.com/office/officeart/2018/5/layout/CenteredIconLabelDescriptionList"/>
    <dgm:cxn modelId="{1B41E4B4-95F4-41EA-8667-AFC9DA62FE34}" type="presParOf" srcId="{1B6B8297-8C96-4388-A545-4FAA8884E8AA}" destId="{E1459333-ECA5-4A95-8110-FD48516F2919}" srcOrd="2" destOrd="0" presId="urn:microsoft.com/office/officeart/2018/5/layout/CenteredIconLabelDescriptionList"/>
    <dgm:cxn modelId="{70B33373-C237-4F57-BE57-3EC15CC76211}" type="presParOf" srcId="{1B6B8297-8C96-4388-A545-4FAA8884E8AA}" destId="{EE051EA1-FCB9-437D-8AC0-4528C781A915}" srcOrd="3" destOrd="0" presId="urn:microsoft.com/office/officeart/2018/5/layout/CenteredIconLabelDescriptionList"/>
    <dgm:cxn modelId="{D141608C-7531-4E49-A38C-5EB054AD34C4}" type="presParOf" srcId="{1B6B8297-8C96-4388-A545-4FAA8884E8AA}" destId="{3F1F6005-FCFE-4A2B-BE68-A1F6E1439CDC}" srcOrd="4" destOrd="0" presId="urn:microsoft.com/office/officeart/2018/5/layout/CenteredIconLabelDescriptionList"/>
    <dgm:cxn modelId="{62D9ADC0-263B-43A2-AD29-CD1E7500DBDA}" type="presParOf" srcId="{FC0585F0-40FF-49F7-9973-50D4934A73AE}" destId="{4E1C067D-C6F9-4757-BD4F-C90E8CB0332B}" srcOrd="3" destOrd="0" presId="urn:microsoft.com/office/officeart/2018/5/layout/CenteredIconLabelDescriptionList"/>
    <dgm:cxn modelId="{CD425E46-F4B6-45F0-B95C-0742EE920725}" type="presParOf" srcId="{FC0585F0-40FF-49F7-9973-50D4934A73AE}" destId="{D0781C12-C0E0-4640-AE30-113B184CEAE2}" srcOrd="4" destOrd="0" presId="urn:microsoft.com/office/officeart/2018/5/layout/CenteredIconLabelDescriptionList"/>
    <dgm:cxn modelId="{ED4F2141-A0EA-46FD-A97D-0007F46D606F}" type="presParOf" srcId="{D0781C12-C0E0-4640-AE30-113B184CEAE2}" destId="{887A2411-E56E-4B51-8FD1-B1B16073166D}" srcOrd="0" destOrd="0" presId="urn:microsoft.com/office/officeart/2018/5/layout/CenteredIconLabelDescriptionList"/>
    <dgm:cxn modelId="{36BBEA9A-3C3D-4C9A-9EF5-FD5DAF0BF5AB}" type="presParOf" srcId="{D0781C12-C0E0-4640-AE30-113B184CEAE2}" destId="{784103C4-B016-4479-B4CD-F5C4B7537A71}" srcOrd="1" destOrd="0" presId="urn:microsoft.com/office/officeart/2018/5/layout/CenteredIconLabelDescriptionList"/>
    <dgm:cxn modelId="{10C3862D-809A-491F-8A72-9E89040E9B6F}" type="presParOf" srcId="{D0781C12-C0E0-4640-AE30-113B184CEAE2}" destId="{530E6DB4-70E0-4A5E-8700-84C76DE0BCB5}" srcOrd="2" destOrd="0" presId="urn:microsoft.com/office/officeart/2018/5/layout/CenteredIconLabelDescriptionList"/>
    <dgm:cxn modelId="{5C3C1ABF-70D5-4372-A8D6-23ADC61C61D5}" type="presParOf" srcId="{D0781C12-C0E0-4640-AE30-113B184CEAE2}" destId="{BB7F5F43-2243-40C7-BC61-3B79F8491028}" srcOrd="3" destOrd="0" presId="urn:microsoft.com/office/officeart/2018/5/layout/CenteredIconLabelDescriptionList"/>
    <dgm:cxn modelId="{FFB84E1B-3CA4-49BE-90F4-C1240161A69E}" type="presParOf" srcId="{D0781C12-C0E0-4640-AE30-113B184CEAE2}" destId="{7F7F6124-89A7-483E-9F78-684E5A198A9B}"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B064378-96C6-4A3C-9B4B-1CD76259A2FE}" type="doc">
      <dgm:prSet loTypeId="urn:microsoft.com/office/officeart/2018/5/layout/CenteredIconLabelDescriptionList" loCatId="icon" qsTypeId="urn:microsoft.com/office/officeart/2005/8/quickstyle/simple1" qsCatId="simple" csTypeId="urn:microsoft.com/office/officeart/2018/5/colors/Iconchunking_coloredoutline_accent1_2" csCatId="accent1" phldr="1"/>
      <dgm:spPr/>
      <dgm:t>
        <a:bodyPr/>
        <a:lstStyle/>
        <a:p>
          <a:endParaRPr lang="en-US"/>
        </a:p>
      </dgm:t>
    </dgm:pt>
    <dgm:pt modelId="{91007B47-0562-46E3-918B-1E9420094CB8}">
      <dgm:prSet custT="1"/>
      <dgm:spPr/>
      <dgm:t>
        <a:bodyPr/>
        <a:lstStyle/>
        <a:p>
          <a:pPr>
            <a:lnSpc>
              <a:spcPct val="100000"/>
            </a:lnSpc>
            <a:defRPr b="1"/>
          </a:pPr>
          <a:r>
            <a:rPr lang="en-US" sz="2400" baseline="0"/>
            <a:t>Full stack web development with C#</a:t>
          </a:r>
          <a:endParaRPr lang="en-US" sz="2400"/>
        </a:p>
      </dgm:t>
    </dgm:pt>
    <dgm:pt modelId="{BC6A26D7-8175-4125-AD10-2FFF639CD003}" type="parTrans" cxnId="{E752F67E-6D91-4884-A0A7-F86EB8C27CEB}">
      <dgm:prSet/>
      <dgm:spPr/>
      <dgm:t>
        <a:bodyPr/>
        <a:lstStyle/>
        <a:p>
          <a:endParaRPr lang="en-US" sz="3200"/>
        </a:p>
      </dgm:t>
    </dgm:pt>
    <dgm:pt modelId="{F01D3F7B-F4A9-411D-85CD-F881F0CF138E}" type="sibTrans" cxnId="{E752F67E-6D91-4884-A0A7-F86EB8C27CEB}">
      <dgm:prSet/>
      <dgm:spPr/>
      <dgm:t>
        <a:bodyPr/>
        <a:lstStyle/>
        <a:p>
          <a:endParaRPr lang="en-US" sz="3200"/>
        </a:p>
      </dgm:t>
    </dgm:pt>
    <dgm:pt modelId="{44611BEF-1E62-4ADB-A595-9590A4094B50}">
      <dgm:prSet custT="1"/>
      <dgm:spPr/>
      <dgm:t>
        <a:bodyPr/>
        <a:lstStyle/>
        <a:p>
          <a:pPr>
            <a:lnSpc>
              <a:spcPct val="100000"/>
            </a:lnSpc>
          </a:pPr>
          <a:r>
            <a:rPr lang="en-US" sz="1800" baseline="0"/>
            <a:t>You don’t need to know AngularJS, React, Vue, etc.</a:t>
          </a:r>
          <a:endParaRPr lang="en-US" sz="1800"/>
        </a:p>
      </dgm:t>
    </dgm:pt>
    <dgm:pt modelId="{8B7BB1AD-0AF5-4889-95B2-1B98B1823CA4}" type="parTrans" cxnId="{2916409E-2305-4602-B0F3-F731F8FC68A7}">
      <dgm:prSet/>
      <dgm:spPr/>
      <dgm:t>
        <a:bodyPr/>
        <a:lstStyle/>
        <a:p>
          <a:endParaRPr lang="en-US" sz="3200"/>
        </a:p>
      </dgm:t>
    </dgm:pt>
    <dgm:pt modelId="{1E932DB5-9621-4ADC-A553-5329B4ED96AD}" type="sibTrans" cxnId="{2916409E-2305-4602-B0F3-F731F8FC68A7}">
      <dgm:prSet/>
      <dgm:spPr/>
      <dgm:t>
        <a:bodyPr/>
        <a:lstStyle/>
        <a:p>
          <a:endParaRPr lang="en-US" sz="3200"/>
        </a:p>
      </dgm:t>
    </dgm:pt>
    <dgm:pt modelId="{F7C931EB-8F31-41EE-B6F2-9559B34B9B35}">
      <dgm:prSet custT="1"/>
      <dgm:spPr/>
      <dgm:t>
        <a:bodyPr/>
        <a:lstStyle/>
        <a:p>
          <a:pPr>
            <a:lnSpc>
              <a:spcPct val="100000"/>
            </a:lnSpc>
          </a:pPr>
          <a:r>
            <a:rPr lang="en-US" sz="1800" baseline="0"/>
            <a:t>Take advantage of stability and consistency of .NET</a:t>
          </a:r>
          <a:endParaRPr lang="en-US" sz="1800"/>
        </a:p>
      </dgm:t>
    </dgm:pt>
    <dgm:pt modelId="{13E1D7B8-693D-486C-813D-38F1DA820BE7}" type="parTrans" cxnId="{F8C3AC01-8627-4075-BA5B-2EC3353A78E6}">
      <dgm:prSet/>
      <dgm:spPr/>
      <dgm:t>
        <a:bodyPr/>
        <a:lstStyle/>
        <a:p>
          <a:endParaRPr lang="en-US" sz="3200"/>
        </a:p>
      </dgm:t>
    </dgm:pt>
    <dgm:pt modelId="{76655CAE-8C62-411D-AB78-EE75DC6AF791}" type="sibTrans" cxnId="{F8C3AC01-8627-4075-BA5B-2EC3353A78E6}">
      <dgm:prSet/>
      <dgm:spPr/>
      <dgm:t>
        <a:bodyPr/>
        <a:lstStyle/>
        <a:p>
          <a:endParaRPr lang="en-US" sz="3200"/>
        </a:p>
      </dgm:t>
    </dgm:pt>
    <dgm:pt modelId="{183E2C66-9353-4B86-8A6C-AA8BA820C6EF}">
      <dgm:prSet custT="1"/>
      <dgm:spPr/>
      <dgm:t>
        <a:bodyPr/>
        <a:lstStyle/>
        <a:p>
          <a:pPr>
            <a:lnSpc>
              <a:spcPct val="100000"/>
            </a:lnSpc>
            <a:defRPr b="1"/>
          </a:pPr>
          <a:r>
            <a:rPr lang="en-US" sz="2400" baseline="0"/>
            <a:t>Runs in all browsers</a:t>
          </a:r>
          <a:endParaRPr lang="en-US" sz="2400"/>
        </a:p>
      </dgm:t>
    </dgm:pt>
    <dgm:pt modelId="{95CF6056-45ED-48AB-A833-1E3EAA09BB6F}" type="parTrans" cxnId="{898914F7-40C4-4D23-A409-44707614C539}">
      <dgm:prSet/>
      <dgm:spPr/>
      <dgm:t>
        <a:bodyPr/>
        <a:lstStyle/>
        <a:p>
          <a:endParaRPr lang="en-US" sz="3200"/>
        </a:p>
      </dgm:t>
    </dgm:pt>
    <dgm:pt modelId="{2C5AD976-A851-4483-B611-D4A32011D319}" type="sibTrans" cxnId="{898914F7-40C4-4D23-A409-44707614C539}">
      <dgm:prSet/>
      <dgm:spPr/>
      <dgm:t>
        <a:bodyPr/>
        <a:lstStyle/>
        <a:p>
          <a:endParaRPr lang="en-US" sz="3200"/>
        </a:p>
      </dgm:t>
    </dgm:pt>
    <dgm:pt modelId="{DF389ABF-FD0B-4A9C-BFD7-61690049C351}">
      <dgm:prSet custT="1"/>
      <dgm:spPr/>
      <dgm:t>
        <a:bodyPr/>
        <a:lstStyle/>
        <a:p>
          <a:pPr>
            <a:lnSpc>
              <a:spcPct val="100000"/>
            </a:lnSpc>
          </a:pPr>
          <a:r>
            <a:rPr lang="en-US" sz="1800" baseline="0"/>
            <a:t>Strongly </a:t>
          </a:r>
          <a:r>
            <a:rPr lang="en-US" sz="1700" baseline="0"/>
            <a:t>typed</a:t>
          </a:r>
          <a:r>
            <a:rPr lang="en-US" sz="1800" baseline="0"/>
            <a:t> on the client and server</a:t>
          </a:r>
          <a:endParaRPr lang="en-US" sz="1800"/>
        </a:p>
      </dgm:t>
    </dgm:pt>
    <dgm:pt modelId="{FD5F8DA9-C51A-4C53-9CE6-73991B04F750}" type="parTrans" cxnId="{EC0AFCB3-BD8D-4761-B863-4525A8BC37B6}">
      <dgm:prSet/>
      <dgm:spPr/>
      <dgm:t>
        <a:bodyPr/>
        <a:lstStyle/>
        <a:p>
          <a:endParaRPr lang="en-US" sz="3200"/>
        </a:p>
      </dgm:t>
    </dgm:pt>
    <dgm:pt modelId="{E1F442D0-1FC0-4C10-A9FE-B9F1A557DC13}" type="sibTrans" cxnId="{EC0AFCB3-BD8D-4761-B863-4525A8BC37B6}">
      <dgm:prSet/>
      <dgm:spPr/>
      <dgm:t>
        <a:bodyPr/>
        <a:lstStyle/>
        <a:p>
          <a:endParaRPr lang="en-US" sz="3200"/>
        </a:p>
      </dgm:t>
    </dgm:pt>
    <dgm:pt modelId="{9BFADE76-AD64-4958-9F2B-650052A76A07}">
      <dgm:prSet custT="1"/>
      <dgm:spPr/>
      <dgm:t>
        <a:bodyPr/>
        <a:lstStyle/>
        <a:p>
          <a:pPr>
            <a:lnSpc>
              <a:spcPct val="100000"/>
            </a:lnSpc>
          </a:pPr>
          <a:r>
            <a:rPr lang="en-US" sz="1800" baseline="0"/>
            <a:t>Share C# code with the client and server</a:t>
          </a:r>
          <a:endParaRPr lang="en-US" sz="1800"/>
        </a:p>
      </dgm:t>
    </dgm:pt>
    <dgm:pt modelId="{5F8417EB-272D-4A79-BA1E-6436E99BB3BF}" type="parTrans" cxnId="{339AACE0-4673-4CA9-9B4F-9F454FF82175}">
      <dgm:prSet/>
      <dgm:spPr/>
      <dgm:t>
        <a:bodyPr/>
        <a:lstStyle/>
        <a:p>
          <a:endParaRPr lang="en-US" sz="3200"/>
        </a:p>
      </dgm:t>
    </dgm:pt>
    <dgm:pt modelId="{C52D1211-D781-446E-8F60-6FDB9C326224}" type="sibTrans" cxnId="{339AACE0-4673-4CA9-9B4F-9F454FF82175}">
      <dgm:prSet/>
      <dgm:spPr/>
      <dgm:t>
        <a:bodyPr/>
        <a:lstStyle/>
        <a:p>
          <a:endParaRPr lang="en-US" sz="3200"/>
        </a:p>
      </dgm:t>
    </dgm:pt>
    <dgm:pt modelId="{3BDE8466-B798-4BBD-89F5-84392136FF7E}">
      <dgm:prSet custT="1"/>
      <dgm:spPr/>
      <dgm:t>
        <a:bodyPr/>
        <a:lstStyle/>
        <a:p>
          <a:pPr>
            <a:lnSpc>
              <a:spcPct val="100000"/>
            </a:lnSpc>
            <a:defRPr b="1"/>
          </a:pPr>
          <a:r>
            <a:rPr lang="en-US" sz="2400" baseline="0"/>
            <a:t>Web Assembly </a:t>
          </a:r>
          <a:br>
            <a:rPr lang="en-US" sz="2400" baseline="0"/>
          </a:br>
          <a:r>
            <a:rPr lang="en-US" sz="2000" baseline="0"/>
            <a:t>(In Preview, Release in May 2020)</a:t>
          </a:r>
          <a:endParaRPr lang="en-US" sz="2000"/>
        </a:p>
      </dgm:t>
    </dgm:pt>
    <dgm:pt modelId="{C33CE2DA-01F1-4D09-A8F6-44433BE45FC3}" type="parTrans" cxnId="{F8C2762F-B95B-48B7-9576-067AF37F56FC}">
      <dgm:prSet/>
      <dgm:spPr/>
      <dgm:t>
        <a:bodyPr/>
        <a:lstStyle/>
        <a:p>
          <a:endParaRPr lang="en-US" sz="3200"/>
        </a:p>
      </dgm:t>
    </dgm:pt>
    <dgm:pt modelId="{492F0584-4B44-4630-A4C6-AC501DD45663}" type="sibTrans" cxnId="{F8C2762F-B95B-48B7-9576-067AF37F56FC}">
      <dgm:prSet/>
      <dgm:spPr/>
      <dgm:t>
        <a:bodyPr/>
        <a:lstStyle/>
        <a:p>
          <a:endParaRPr lang="en-US" sz="3200"/>
        </a:p>
      </dgm:t>
    </dgm:pt>
    <dgm:pt modelId="{7378AD91-D7B5-4143-8161-04E25A41BC52}">
      <dgm:prSet custT="1"/>
      <dgm:spPr/>
      <dgm:t>
        <a:bodyPr/>
        <a:lstStyle/>
        <a:p>
          <a:pPr>
            <a:lnSpc>
              <a:spcPct val="100000"/>
            </a:lnSpc>
          </a:pPr>
          <a:r>
            <a:rPr lang="en-US" sz="1700" baseline="0"/>
            <a:t>Native</a:t>
          </a:r>
          <a:r>
            <a:rPr lang="en-US" sz="1800" baseline="0"/>
            <a:t> performance</a:t>
          </a:r>
          <a:endParaRPr lang="en-US" sz="1800"/>
        </a:p>
      </dgm:t>
    </dgm:pt>
    <dgm:pt modelId="{65167570-2BC1-44ED-82CE-3BECF6090C08}" type="parTrans" cxnId="{745F7070-A778-4069-88F0-57C3563966F3}">
      <dgm:prSet/>
      <dgm:spPr/>
      <dgm:t>
        <a:bodyPr/>
        <a:lstStyle/>
        <a:p>
          <a:endParaRPr lang="en-US" sz="3200"/>
        </a:p>
      </dgm:t>
    </dgm:pt>
    <dgm:pt modelId="{1F35A0CC-4884-4491-8B68-B825DE2D2D9E}" type="sibTrans" cxnId="{745F7070-A778-4069-88F0-57C3563966F3}">
      <dgm:prSet/>
      <dgm:spPr/>
      <dgm:t>
        <a:bodyPr/>
        <a:lstStyle/>
        <a:p>
          <a:endParaRPr lang="en-US" sz="3200"/>
        </a:p>
      </dgm:t>
    </dgm:pt>
    <dgm:pt modelId="{13379124-46DA-41DF-9B46-AF67A17DDA56}">
      <dgm:prSet custT="1"/>
      <dgm:spPr/>
      <dgm:t>
        <a:bodyPr/>
        <a:lstStyle/>
        <a:p>
          <a:pPr>
            <a:lnSpc>
              <a:spcPct val="100000"/>
            </a:lnSpc>
          </a:pPr>
          <a:r>
            <a:rPr lang="en-US" sz="1800" baseline="0"/>
            <a:t>Requires no plugin or code transpilation</a:t>
          </a:r>
          <a:endParaRPr lang="en-US" sz="1800"/>
        </a:p>
      </dgm:t>
    </dgm:pt>
    <dgm:pt modelId="{19EF66C4-8788-465A-AF78-7C08CB4E5299}" type="parTrans" cxnId="{9C152868-607D-43D6-9317-4A0BEDA41DED}">
      <dgm:prSet/>
      <dgm:spPr/>
      <dgm:t>
        <a:bodyPr/>
        <a:lstStyle/>
        <a:p>
          <a:endParaRPr lang="en-US" sz="3200"/>
        </a:p>
      </dgm:t>
    </dgm:pt>
    <dgm:pt modelId="{7CA485AD-14A9-4E0C-B579-FB671AC8225C}" type="sibTrans" cxnId="{9C152868-607D-43D6-9317-4A0BEDA41DED}">
      <dgm:prSet/>
      <dgm:spPr/>
      <dgm:t>
        <a:bodyPr/>
        <a:lstStyle/>
        <a:p>
          <a:endParaRPr lang="en-US" sz="3200"/>
        </a:p>
      </dgm:t>
    </dgm:pt>
    <dgm:pt modelId="{FC0585F0-40FF-49F7-9973-50D4934A73AE}" type="pres">
      <dgm:prSet presAssocID="{AB064378-96C6-4A3C-9B4B-1CD76259A2FE}" presName="root" presStyleCnt="0">
        <dgm:presLayoutVars>
          <dgm:dir/>
          <dgm:resizeHandles val="exact"/>
        </dgm:presLayoutVars>
      </dgm:prSet>
      <dgm:spPr/>
      <dgm:t>
        <a:bodyPr/>
        <a:lstStyle/>
        <a:p>
          <a:endParaRPr lang="en-IN"/>
        </a:p>
      </dgm:t>
    </dgm:pt>
    <dgm:pt modelId="{BD91AF78-9434-4B8A-AAD8-75F27FF618D6}" type="pres">
      <dgm:prSet presAssocID="{91007B47-0562-46E3-918B-1E9420094CB8}" presName="compNode" presStyleCnt="0"/>
      <dgm:spPr/>
    </dgm:pt>
    <dgm:pt modelId="{F7A57963-8CD7-4079-BE1F-547C747B84F6}" type="pres">
      <dgm:prSet presAssocID="{91007B47-0562-46E3-918B-1E9420094CB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rcRect/>
          <a:stretch>
            <a:fillRect/>
          </a:stretch>
        </a:blipFill>
        <a:ln>
          <a:noFill/>
        </a:ln>
      </dgm:spPr>
      <dgm:t>
        <a:bodyPr/>
        <a:lstStyle/>
        <a:p>
          <a:endParaRPr lang="en-IN"/>
        </a:p>
      </dgm:t>
      <dgm:extLst>
        <a:ext uri="{E40237B7-FDA0-4F09-8148-C483321AD2D9}">
          <dgm14:cNvPr xmlns:dgm14="http://schemas.microsoft.com/office/drawing/2010/diagram" id="0" name="" descr="Server"/>
        </a:ext>
      </dgm:extLst>
    </dgm:pt>
    <dgm:pt modelId="{68600D7D-0DE4-4B8A-A273-22193ADAECBC}" type="pres">
      <dgm:prSet presAssocID="{91007B47-0562-46E3-918B-1E9420094CB8}" presName="iconSpace" presStyleCnt="0"/>
      <dgm:spPr/>
    </dgm:pt>
    <dgm:pt modelId="{2C1389F6-F371-4D2C-8371-25785AC3DA46}" type="pres">
      <dgm:prSet presAssocID="{91007B47-0562-46E3-918B-1E9420094CB8}" presName="parTx" presStyleLbl="revTx" presStyleIdx="0" presStyleCnt="6" custScaleX="107242">
        <dgm:presLayoutVars>
          <dgm:chMax val="0"/>
          <dgm:chPref val="0"/>
        </dgm:presLayoutVars>
      </dgm:prSet>
      <dgm:spPr/>
      <dgm:t>
        <a:bodyPr/>
        <a:lstStyle/>
        <a:p>
          <a:endParaRPr lang="en-IN"/>
        </a:p>
      </dgm:t>
    </dgm:pt>
    <dgm:pt modelId="{BB2B3F26-9E38-4258-90F0-049031FC922C}" type="pres">
      <dgm:prSet presAssocID="{91007B47-0562-46E3-918B-1E9420094CB8}" presName="txSpace" presStyleCnt="0"/>
      <dgm:spPr/>
    </dgm:pt>
    <dgm:pt modelId="{9247A9F3-3C44-4118-94A0-90A6015918F1}" type="pres">
      <dgm:prSet presAssocID="{91007B47-0562-46E3-918B-1E9420094CB8}" presName="desTx" presStyleLbl="revTx" presStyleIdx="1" presStyleCnt="6" custScaleX="113740">
        <dgm:presLayoutVars/>
      </dgm:prSet>
      <dgm:spPr/>
      <dgm:t>
        <a:bodyPr/>
        <a:lstStyle/>
        <a:p>
          <a:endParaRPr lang="en-IN"/>
        </a:p>
      </dgm:t>
    </dgm:pt>
    <dgm:pt modelId="{7E05D9C8-AF1A-41C8-9C0A-77F6F8F9DE67}" type="pres">
      <dgm:prSet presAssocID="{F01D3F7B-F4A9-411D-85CD-F881F0CF138E}" presName="sibTrans" presStyleCnt="0"/>
      <dgm:spPr/>
    </dgm:pt>
    <dgm:pt modelId="{1B6B8297-8C96-4388-A545-4FAA8884E8AA}" type="pres">
      <dgm:prSet presAssocID="{183E2C66-9353-4B86-8A6C-AA8BA820C6EF}" presName="compNode" presStyleCnt="0"/>
      <dgm:spPr/>
    </dgm:pt>
    <dgm:pt modelId="{AA30765A-80B4-4B96-ADE6-7DC14350B0DC}" type="pres">
      <dgm:prSet presAssocID="{183E2C66-9353-4B86-8A6C-AA8BA820C6EF}" presName="iconRect" presStyleLbl="node1" presStyleIdx="1" presStyleCnt="3" custScaleX="130944" custScaleY="1394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a:blipFill>
        <a:ln>
          <a:noFill/>
        </a:ln>
      </dgm:spPr>
      <dgm:t>
        <a:bodyPr/>
        <a:lstStyle/>
        <a:p>
          <a:endParaRPr lang="en-IN"/>
        </a:p>
      </dgm:t>
      <dgm:extLst>
        <a:ext uri="{E40237B7-FDA0-4F09-8148-C483321AD2D9}">
          <dgm14:cNvPr xmlns:dgm14="http://schemas.microsoft.com/office/drawing/2010/diagram" id="0" name="" descr="Internet"/>
        </a:ext>
      </dgm:extLst>
    </dgm:pt>
    <dgm:pt modelId="{06618153-FC25-456B-A277-F88CFD0B66FE}" type="pres">
      <dgm:prSet presAssocID="{183E2C66-9353-4B86-8A6C-AA8BA820C6EF}" presName="iconSpace" presStyleCnt="0"/>
      <dgm:spPr/>
    </dgm:pt>
    <dgm:pt modelId="{E1459333-ECA5-4A95-8110-FD48516F2919}" type="pres">
      <dgm:prSet presAssocID="{183E2C66-9353-4B86-8A6C-AA8BA820C6EF}" presName="parTx" presStyleLbl="revTx" presStyleIdx="2" presStyleCnt="6" custLinFactNeighborY="-8118">
        <dgm:presLayoutVars>
          <dgm:chMax val="0"/>
          <dgm:chPref val="0"/>
        </dgm:presLayoutVars>
      </dgm:prSet>
      <dgm:spPr/>
      <dgm:t>
        <a:bodyPr/>
        <a:lstStyle/>
        <a:p>
          <a:endParaRPr lang="en-IN"/>
        </a:p>
      </dgm:t>
    </dgm:pt>
    <dgm:pt modelId="{EE051EA1-FCB9-437D-8AC0-4528C781A915}" type="pres">
      <dgm:prSet presAssocID="{183E2C66-9353-4B86-8A6C-AA8BA820C6EF}" presName="txSpace" presStyleCnt="0"/>
      <dgm:spPr/>
    </dgm:pt>
    <dgm:pt modelId="{3F1F6005-FCFE-4A2B-BE68-A1F6E1439CDC}" type="pres">
      <dgm:prSet presAssocID="{183E2C66-9353-4B86-8A6C-AA8BA820C6EF}" presName="desTx" presStyleLbl="revTx" presStyleIdx="3" presStyleCnt="6" custLinFactNeighborY="-9153">
        <dgm:presLayoutVars/>
      </dgm:prSet>
      <dgm:spPr/>
      <dgm:t>
        <a:bodyPr/>
        <a:lstStyle/>
        <a:p>
          <a:endParaRPr lang="en-IN"/>
        </a:p>
      </dgm:t>
    </dgm:pt>
    <dgm:pt modelId="{4E1C067D-C6F9-4757-BD4F-C90E8CB0332B}" type="pres">
      <dgm:prSet presAssocID="{2C5AD976-A851-4483-B611-D4A32011D319}" presName="sibTrans" presStyleCnt="0"/>
      <dgm:spPr/>
    </dgm:pt>
    <dgm:pt modelId="{D0781C12-C0E0-4640-AE30-113B184CEAE2}" type="pres">
      <dgm:prSet presAssocID="{3BDE8466-B798-4BBD-89F5-84392136FF7E}" presName="compNode" presStyleCnt="0"/>
      <dgm:spPr/>
    </dgm:pt>
    <dgm:pt modelId="{887A2411-E56E-4B51-8FD1-B1B16073166D}" type="pres">
      <dgm:prSet presAssocID="{3BDE8466-B798-4BBD-89F5-84392136FF7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IN"/>
        </a:p>
      </dgm:t>
      <dgm:extLst>
        <a:ext uri="{E40237B7-FDA0-4F09-8148-C483321AD2D9}">
          <dgm14:cNvPr xmlns:dgm14="http://schemas.microsoft.com/office/drawing/2010/diagram" id="0" name="" descr="Checkmark"/>
        </a:ext>
      </dgm:extLst>
    </dgm:pt>
    <dgm:pt modelId="{784103C4-B016-4479-B4CD-F5C4B7537A71}" type="pres">
      <dgm:prSet presAssocID="{3BDE8466-B798-4BBD-89F5-84392136FF7E}" presName="iconSpace" presStyleCnt="0"/>
      <dgm:spPr/>
    </dgm:pt>
    <dgm:pt modelId="{530E6DB4-70E0-4A5E-8700-84C76DE0BCB5}" type="pres">
      <dgm:prSet presAssocID="{3BDE8466-B798-4BBD-89F5-84392136FF7E}" presName="parTx" presStyleLbl="revTx" presStyleIdx="4" presStyleCnt="6">
        <dgm:presLayoutVars>
          <dgm:chMax val="0"/>
          <dgm:chPref val="0"/>
        </dgm:presLayoutVars>
      </dgm:prSet>
      <dgm:spPr/>
      <dgm:t>
        <a:bodyPr/>
        <a:lstStyle/>
        <a:p>
          <a:endParaRPr lang="en-IN"/>
        </a:p>
      </dgm:t>
    </dgm:pt>
    <dgm:pt modelId="{BB7F5F43-2243-40C7-BC61-3B79F8491028}" type="pres">
      <dgm:prSet presAssocID="{3BDE8466-B798-4BBD-89F5-84392136FF7E}" presName="txSpace" presStyleCnt="0"/>
      <dgm:spPr/>
    </dgm:pt>
    <dgm:pt modelId="{7F7F6124-89A7-483E-9F78-684E5A198A9B}" type="pres">
      <dgm:prSet presAssocID="{3BDE8466-B798-4BBD-89F5-84392136FF7E}" presName="desTx" presStyleLbl="revTx" presStyleIdx="5" presStyleCnt="6" custLinFactNeighborY="-1107">
        <dgm:presLayoutVars/>
      </dgm:prSet>
      <dgm:spPr/>
      <dgm:t>
        <a:bodyPr/>
        <a:lstStyle/>
        <a:p>
          <a:endParaRPr lang="en-IN"/>
        </a:p>
      </dgm:t>
    </dgm:pt>
  </dgm:ptLst>
  <dgm:cxnLst>
    <dgm:cxn modelId="{F8C3AC01-8627-4075-BA5B-2EC3353A78E6}" srcId="{91007B47-0562-46E3-918B-1E9420094CB8}" destId="{F7C931EB-8F31-41EE-B6F2-9559B34B9B35}" srcOrd="1" destOrd="0" parTransId="{13E1D7B8-693D-486C-813D-38F1DA820BE7}" sibTransId="{76655CAE-8C62-411D-AB78-EE75DC6AF791}"/>
    <dgm:cxn modelId="{E3D6ABBA-F044-4184-BD6E-B17D2481D9A9}" type="presOf" srcId="{AB064378-96C6-4A3C-9B4B-1CD76259A2FE}" destId="{FC0585F0-40FF-49F7-9973-50D4934A73AE}" srcOrd="0" destOrd="0" presId="urn:microsoft.com/office/officeart/2018/5/layout/CenteredIconLabelDescriptionList"/>
    <dgm:cxn modelId="{339AACE0-4673-4CA9-9B4F-9F454FF82175}" srcId="{183E2C66-9353-4B86-8A6C-AA8BA820C6EF}" destId="{9BFADE76-AD64-4958-9F2B-650052A76A07}" srcOrd="1" destOrd="0" parTransId="{5F8417EB-272D-4A79-BA1E-6436E99BB3BF}" sibTransId="{C52D1211-D781-446E-8F60-6FDB9C326224}"/>
    <dgm:cxn modelId="{BCFD9BA0-4603-444F-B122-F0FD7569EB13}" type="presOf" srcId="{91007B47-0562-46E3-918B-1E9420094CB8}" destId="{2C1389F6-F371-4D2C-8371-25785AC3DA46}" srcOrd="0" destOrd="0" presId="urn:microsoft.com/office/officeart/2018/5/layout/CenteredIconLabelDescriptionList"/>
    <dgm:cxn modelId="{898914F7-40C4-4D23-A409-44707614C539}" srcId="{AB064378-96C6-4A3C-9B4B-1CD76259A2FE}" destId="{183E2C66-9353-4B86-8A6C-AA8BA820C6EF}" srcOrd="1" destOrd="0" parTransId="{95CF6056-45ED-48AB-A833-1E3EAA09BB6F}" sibTransId="{2C5AD976-A851-4483-B611-D4A32011D319}"/>
    <dgm:cxn modelId="{2916409E-2305-4602-B0F3-F731F8FC68A7}" srcId="{91007B47-0562-46E3-918B-1E9420094CB8}" destId="{44611BEF-1E62-4ADB-A595-9590A4094B50}" srcOrd="0" destOrd="0" parTransId="{8B7BB1AD-0AF5-4889-95B2-1B98B1823CA4}" sibTransId="{1E932DB5-9621-4ADC-A553-5329B4ED96AD}"/>
    <dgm:cxn modelId="{E752F67E-6D91-4884-A0A7-F86EB8C27CEB}" srcId="{AB064378-96C6-4A3C-9B4B-1CD76259A2FE}" destId="{91007B47-0562-46E3-918B-1E9420094CB8}" srcOrd="0" destOrd="0" parTransId="{BC6A26D7-8175-4125-AD10-2FFF639CD003}" sibTransId="{F01D3F7B-F4A9-411D-85CD-F881F0CF138E}"/>
    <dgm:cxn modelId="{FD44FDCC-593C-43D5-8064-9D39C01BA209}" type="presOf" srcId="{13379124-46DA-41DF-9B46-AF67A17DDA56}" destId="{7F7F6124-89A7-483E-9F78-684E5A198A9B}" srcOrd="0" destOrd="1" presId="urn:microsoft.com/office/officeart/2018/5/layout/CenteredIconLabelDescriptionList"/>
    <dgm:cxn modelId="{423F0224-B57E-4C15-B49F-EABADB80BAEE}" type="presOf" srcId="{7378AD91-D7B5-4143-8161-04E25A41BC52}" destId="{7F7F6124-89A7-483E-9F78-684E5A198A9B}" srcOrd="0" destOrd="0" presId="urn:microsoft.com/office/officeart/2018/5/layout/CenteredIconLabelDescriptionList"/>
    <dgm:cxn modelId="{EC0AFCB3-BD8D-4761-B863-4525A8BC37B6}" srcId="{183E2C66-9353-4B86-8A6C-AA8BA820C6EF}" destId="{DF389ABF-FD0B-4A9C-BFD7-61690049C351}" srcOrd="0" destOrd="0" parTransId="{FD5F8DA9-C51A-4C53-9CE6-73991B04F750}" sibTransId="{E1F442D0-1FC0-4C10-A9FE-B9F1A557DC13}"/>
    <dgm:cxn modelId="{9C152868-607D-43D6-9317-4A0BEDA41DED}" srcId="{3BDE8466-B798-4BBD-89F5-84392136FF7E}" destId="{13379124-46DA-41DF-9B46-AF67A17DDA56}" srcOrd="1" destOrd="0" parTransId="{19EF66C4-8788-465A-AF78-7C08CB4E5299}" sibTransId="{7CA485AD-14A9-4E0C-B579-FB671AC8225C}"/>
    <dgm:cxn modelId="{F2A04E37-A01A-4DD4-940A-FF11E7B188EC}" type="presOf" srcId="{3BDE8466-B798-4BBD-89F5-84392136FF7E}" destId="{530E6DB4-70E0-4A5E-8700-84C76DE0BCB5}" srcOrd="0" destOrd="0" presId="urn:microsoft.com/office/officeart/2018/5/layout/CenteredIconLabelDescriptionList"/>
    <dgm:cxn modelId="{F8C2762F-B95B-48B7-9576-067AF37F56FC}" srcId="{AB064378-96C6-4A3C-9B4B-1CD76259A2FE}" destId="{3BDE8466-B798-4BBD-89F5-84392136FF7E}" srcOrd="2" destOrd="0" parTransId="{C33CE2DA-01F1-4D09-A8F6-44433BE45FC3}" sibTransId="{492F0584-4B44-4630-A4C6-AC501DD45663}"/>
    <dgm:cxn modelId="{0407C7A7-85E5-43B9-A955-595C0A335701}" type="presOf" srcId="{F7C931EB-8F31-41EE-B6F2-9559B34B9B35}" destId="{9247A9F3-3C44-4118-94A0-90A6015918F1}" srcOrd="0" destOrd="1" presId="urn:microsoft.com/office/officeart/2018/5/layout/CenteredIconLabelDescriptionList"/>
    <dgm:cxn modelId="{745F7070-A778-4069-88F0-57C3563966F3}" srcId="{3BDE8466-B798-4BBD-89F5-84392136FF7E}" destId="{7378AD91-D7B5-4143-8161-04E25A41BC52}" srcOrd="0" destOrd="0" parTransId="{65167570-2BC1-44ED-82CE-3BECF6090C08}" sibTransId="{1F35A0CC-4884-4491-8B68-B825DE2D2D9E}"/>
    <dgm:cxn modelId="{98CA4BA0-93DE-4D2B-9178-6D09B731197D}" type="presOf" srcId="{44611BEF-1E62-4ADB-A595-9590A4094B50}" destId="{9247A9F3-3C44-4118-94A0-90A6015918F1}" srcOrd="0" destOrd="0" presId="urn:microsoft.com/office/officeart/2018/5/layout/CenteredIconLabelDescriptionList"/>
    <dgm:cxn modelId="{F0244EA1-9418-4337-A690-A11A43ABED21}" type="presOf" srcId="{183E2C66-9353-4B86-8A6C-AA8BA820C6EF}" destId="{E1459333-ECA5-4A95-8110-FD48516F2919}" srcOrd="0" destOrd="0" presId="urn:microsoft.com/office/officeart/2018/5/layout/CenteredIconLabelDescriptionList"/>
    <dgm:cxn modelId="{6EF34DE2-74FE-49EC-B082-AFAD5AEE2949}" type="presOf" srcId="{DF389ABF-FD0B-4A9C-BFD7-61690049C351}" destId="{3F1F6005-FCFE-4A2B-BE68-A1F6E1439CDC}" srcOrd="0" destOrd="0" presId="urn:microsoft.com/office/officeart/2018/5/layout/CenteredIconLabelDescriptionList"/>
    <dgm:cxn modelId="{5BBCED8E-F19A-48CB-BA74-ACE298D0ED3D}" type="presOf" srcId="{9BFADE76-AD64-4958-9F2B-650052A76A07}" destId="{3F1F6005-FCFE-4A2B-BE68-A1F6E1439CDC}" srcOrd="0" destOrd="1" presId="urn:microsoft.com/office/officeart/2018/5/layout/CenteredIconLabelDescriptionList"/>
    <dgm:cxn modelId="{048C4B01-63FB-4898-A77D-FE06583A3489}" type="presParOf" srcId="{FC0585F0-40FF-49F7-9973-50D4934A73AE}" destId="{BD91AF78-9434-4B8A-AAD8-75F27FF618D6}" srcOrd="0" destOrd="0" presId="urn:microsoft.com/office/officeart/2018/5/layout/CenteredIconLabelDescriptionList"/>
    <dgm:cxn modelId="{664DADDE-BA7E-4FDB-B346-CE4AAA2B0C27}" type="presParOf" srcId="{BD91AF78-9434-4B8A-AAD8-75F27FF618D6}" destId="{F7A57963-8CD7-4079-BE1F-547C747B84F6}" srcOrd="0" destOrd="0" presId="urn:microsoft.com/office/officeart/2018/5/layout/CenteredIconLabelDescriptionList"/>
    <dgm:cxn modelId="{D8C1262A-D430-4886-91A0-718AA8C5E275}" type="presParOf" srcId="{BD91AF78-9434-4B8A-AAD8-75F27FF618D6}" destId="{68600D7D-0DE4-4B8A-A273-22193ADAECBC}" srcOrd="1" destOrd="0" presId="urn:microsoft.com/office/officeart/2018/5/layout/CenteredIconLabelDescriptionList"/>
    <dgm:cxn modelId="{5B1545C4-3A3E-4650-86E7-7B6A3B8D2411}" type="presParOf" srcId="{BD91AF78-9434-4B8A-AAD8-75F27FF618D6}" destId="{2C1389F6-F371-4D2C-8371-25785AC3DA46}" srcOrd="2" destOrd="0" presId="urn:microsoft.com/office/officeart/2018/5/layout/CenteredIconLabelDescriptionList"/>
    <dgm:cxn modelId="{9439BE99-0CAA-4528-AE1B-D04D1D7A9573}" type="presParOf" srcId="{BD91AF78-9434-4B8A-AAD8-75F27FF618D6}" destId="{BB2B3F26-9E38-4258-90F0-049031FC922C}" srcOrd="3" destOrd="0" presId="urn:microsoft.com/office/officeart/2018/5/layout/CenteredIconLabelDescriptionList"/>
    <dgm:cxn modelId="{2F12E97F-9622-4BBF-87F3-B86C602B6C08}" type="presParOf" srcId="{BD91AF78-9434-4B8A-AAD8-75F27FF618D6}" destId="{9247A9F3-3C44-4118-94A0-90A6015918F1}" srcOrd="4" destOrd="0" presId="urn:microsoft.com/office/officeart/2018/5/layout/CenteredIconLabelDescriptionList"/>
    <dgm:cxn modelId="{E01B58C2-6429-4439-AD96-B03F9635664D}" type="presParOf" srcId="{FC0585F0-40FF-49F7-9973-50D4934A73AE}" destId="{7E05D9C8-AF1A-41C8-9C0A-77F6F8F9DE67}" srcOrd="1" destOrd="0" presId="urn:microsoft.com/office/officeart/2018/5/layout/CenteredIconLabelDescriptionList"/>
    <dgm:cxn modelId="{43081420-E255-4EF3-81ED-77161E6AE5A8}" type="presParOf" srcId="{FC0585F0-40FF-49F7-9973-50D4934A73AE}" destId="{1B6B8297-8C96-4388-A545-4FAA8884E8AA}" srcOrd="2" destOrd="0" presId="urn:microsoft.com/office/officeart/2018/5/layout/CenteredIconLabelDescriptionList"/>
    <dgm:cxn modelId="{08D1BF9B-4946-4F66-9F5D-4CDF5B841412}" type="presParOf" srcId="{1B6B8297-8C96-4388-A545-4FAA8884E8AA}" destId="{AA30765A-80B4-4B96-ADE6-7DC14350B0DC}" srcOrd="0" destOrd="0" presId="urn:microsoft.com/office/officeart/2018/5/layout/CenteredIconLabelDescriptionList"/>
    <dgm:cxn modelId="{5A924D87-1562-4F77-9317-717C1AA69A84}" type="presParOf" srcId="{1B6B8297-8C96-4388-A545-4FAA8884E8AA}" destId="{06618153-FC25-456B-A277-F88CFD0B66FE}" srcOrd="1" destOrd="0" presId="urn:microsoft.com/office/officeart/2018/5/layout/CenteredIconLabelDescriptionList"/>
    <dgm:cxn modelId="{1B41E4B4-95F4-41EA-8667-AFC9DA62FE34}" type="presParOf" srcId="{1B6B8297-8C96-4388-A545-4FAA8884E8AA}" destId="{E1459333-ECA5-4A95-8110-FD48516F2919}" srcOrd="2" destOrd="0" presId="urn:microsoft.com/office/officeart/2018/5/layout/CenteredIconLabelDescriptionList"/>
    <dgm:cxn modelId="{70B33373-C237-4F57-BE57-3EC15CC76211}" type="presParOf" srcId="{1B6B8297-8C96-4388-A545-4FAA8884E8AA}" destId="{EE051EA1-FCB9-437D-8AC0-4528C781A915}" srcOrd="3" destOrd="0" presId="urn:microsoft.com/office/officeart/2018/5/layout/CenteredIconLabelDescriptionList"/>
    <dgm:cxn modelId="{D141608C-7531-4E49-A38C-5EB054AD34C4}" type="presParOf" srcId="{1B6B8297-8C96-4388-A545-4FAA8884E8AA}" destId="{3F1F6005-FCFE-4A2B-BE68-A1F6E1439CDC}" srcOrd="4" destOrd="0" presId="urn:microsoft.com/office/officeart/2018/5/layout/CenteredIconLabelDescriptionList"/>
    <dgm:cxn modelId="{62D9ADC0-263B-43A2-AD29-CD1E7500DBDA}" type="presParOf" srcId="{FC0585F0-40FF-49F7-9973-50D4934A73AE}" destId="{4E1C067D-C6F9-4757-BD4F-C90E8CB0332B}" srcOrd="3" destOrd="0" presId="urn:microsoft.com/office/officeart/2018/5/layout/CenteredIconLabelDescriptionList"/>
    <dgm:cxn modelId="{CD425E46-F4B6-45F0-B95C-0742EE920725}" type="presParOf" srcId="{FC0585F0-40FF-49F7-9973-50D4934A73AE}" destId="{D0781C12-C0E0-4640-AE30-113B184CEAE2}" srcOrd="4" destOrd="0" presId="urn:microsoft.com/office/officeart/2018/5/layout/CenteredIconLabelDescriptionList"/>
    <dgm:cxn modelId="{ED4F2141-A0EA-46FD-A97D-0007F46D606F}" type="presParOf" srcId="{D0781C12-C0E0-4640-AE30-113B184CEAE2}" destId="{887A2411-E56E-4B51-8FD1-B1B16073166D}" srcOrd="0" destOrd="0" presId="urn:microsoft.com/office/officeart/2018/5/layout/CenteredIconLabelDescriptionList"/>
    <dgm:cxn modelId="{36BBEA9A-3C3D-4C9A-9EF5-FD5DAF0BF5AB}" type="presParOf" srcId="{D0781C12-C0E0-4640-AE30-113B184CEAE2}" destId="{784103C4-B016-4479-B4CD-F5C4B7537A71}" srcOrd="1" destOrd="0" presId="urn:microsoft.com/office/officeart/2018/5/layout/CenteredIconLabelDescriptionList"/>
    <dgm:cxn modelId="{10C3862D-809A-491F-8A72-9E89040E9B6F}" type="presParOf" srcId="{D0781C12-C0E0-4640-AE30-113B184CEAE2}" destId="{530E6DB4-70E0-4A5E-8700-84C76DE0BCB5}" srcOrd="2" destOrd="0" presId="urn:microsoft.com/office/officeart/2018/5/layout/CenteredIconLabelDescriptionList"/>
    <dgm:cxn modelId="{5C3C1ABF-70D5-4372-A8D6-23ADC61C61D5}" type="presParOf" srcId="{D0781C12-C0E0-4640-AE30-113B184CEAE2}" destId="{BB7F5F43-2243-40C7-BC61-3B79F8491028}" srcOrd="3" destOrd="0" presId="urn:microsoft.com/office/officeart/2018/5/layout/CenteredIconLabelDescriptionList"/>
    <dgm:cxn modelId="{FFB84E1B-3CA4-49BE-90F4-C1240161A69E}" type="presParOf" srcId="{D0781C12-C0E0-4640-AE30-113B184CEAE2}" destId="{7F7F6124-89A7-483E-9F78-684E5A198A9B}"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B064378-96C6-4A3C-9B4B-1CD76259A2FE}" type="doc">
      <dgm:prSet loTypeId="urn:microsoft.com/office/officeart/2018/5/layout/CenteredIconLabelDescriptionList" loCatId="icon" qsTypeId="urn:microsoft.com/office/officeart/2005/8/quickstyle/simple1" qsCatId="simple" csTypeId="urn:microsoft.com/office/officeart/2018/5/colors/Iconchunking_coloredoutline_accent1_2" csCatId="accent1" phldr="1"/>
      <dgm:spPr/>
      <dgm:t>
        <a:bodyPr/>
        <a:lstStyle/>
        <a:p>
          <a:endParaRPr lang="en-US"/>
        </a:p>
      </dgm:t>
    </dgm:pt>
    <dgm:pt modelId="{91007B47-0562-46E3-918B-1E9420094CB8}">
      <dgm:prSet custT="1"/>
      <dgm:spPr/>
      <dgm:t>
        <a:bodyPr/>
        <a:lstStyle/>
        <a:p>
          <a:pPr>
            <a:lnSpc>
              <a:spcPct val="100000"/>
            </a:lnSpc>
            <a:defRPr b="1"/>
          </a:pPr>
          <a:r>
            <a:rPr lang="en-US" sz="2400" baseline="0"/>
            <a:t>Built for .NET developers</a:t>
          </a:r>
          <a:endParaRPr lang="en-US" sz="2400"/>
        </a:p>
      </dgm:t>
    </dgm:pt>
    <dgm:pt modelId="{BC6A26D7-8175-4125-AD10-2FFF639CD003}" type="parTrans" cxnId="{E752F67E-6D91-4884-A0A7-F86EB8C27CEB}">
      <dgm:prSet/>
      <dgm:spPr/>
      <dgm:t>
        <a:bodyPr/>
        <a:lstStyle/>
        <a:p>
          <a:endParaRPr lang="en-US" sz="3200"/>
        </a:p>
      </dgm:t>
    </dgm:pt>
    <dgm:pt modelId="{F01D3F7B-F4A9-411D-85CD-F881F0CF138E}" type="sibTrans" cxnId="{E752F67E-6D91-4884-A0A7-F86EB8C27CEB}">
      <dgm:prSet/>
      <dgm:spPr/>
      <dgm:t>
        <a:bodyPr/>
        <a:lstStyle/>
        <a:p>
          <a:endParaRPr lang="en-US" sz="3200"/>
        </a:p>
      </dgm:t>
    </dgm:pt>
    <dgm:pt modelId="{44611BEF-1E62-4ADB-A595-9590A4094B50}">
      <dgm:prSet custT="1"/>
      <dgm:spPr/>
      <dgm:t>
        <a:bodyPr/>
        <a:lstStyle/>
        <a:p>
          <a:pPr>
            <a:lnSpc>
              <a:spcPct val="100000"/>
            </a:lnSpc>
          </a:pPr>
          <a:r>
            <a:rPr lang="en-US" sz="1800" baseline="0"/>
            <a:t>Create custom ML models using C# or F# without having to leave the .NET ecosystem</a:t>
          </a:r>
          <a:endParaRPr lang="en-US" sz="1800"/>
        </a:p>
      </dgm:t>
    </dgm:pt>
    <dgm:pt modelId="{8B7BB1AD-0AF5-4889-95B2-1B98B1823CA4}" type="parTrans" cxnId="{2916409E-2305-4602-B0F3-F731F8FC68A7}">
      <dgm:prSet/>
      <dgm:spPr/>
      <dgm:t>
        <a:bodyPr/>
        <a:lstStyle/>
        <a:p>
          <a:endParaRPr lang="en-US" sz="3200"/>
        </a:p>
      </dgm:t>
    </dgm:pt>
    <dgm:pt modelId="{1E932DB5-9621-4ADC-A553-5329B4ED96AD}" type="sibTrans" cxnId="{2916409E-2305-4602-B0F3-F731F8FC68A7}">
      <dgm:prSet/>
      <dgm:spPr/>
      <dgm:t>
        <a:bodyPr/>
        <a:lstStyle/>
        <a:p>
          <a:endParaRPr lang="en-US" sz="3200"/>
        </a:p>
      </dgm:t>
    </dgm:pt>
    <dgm:pt modelId="{183E2C66-9353-4B86-8A6C-AA8BA820C6EF}">
      <dgm:prSet custT="1"/>
      <dgm:spPr/>
      <dgm:t>
        <a:bodyPr/>
        <a:lstStyle/>
        <a:p>
          <a:pPr>
            <a:lnSpc>
              <a:spcPct val="100000"/>
            </a:lnSpc>
            <a:defRPr b="1"/>
          </a:pPr>
          <a:r>
            <a:rPr lang="en-US" sz="2400" baseline="0"/>
            <a:t>Custom ML made easy with </a:t>
          </a:r>
          <a:r>
            <a:rPr lang="en-US" sz="2400" baseline="0" err="1"/>
            <a:t>AutoML</a:t>
          </a:r>
          <a:endParaRPr lang="en-US" sz="2400"/>
        </a:p>
      </dgm:t>
    </dgm:pt>
    <dgm:pt modelId="{95CF6056-45ED-48AB-A833-1E3EAA09BB6F}" type="parTrans" cxnId="{898914F7-40C4-4D23-A409-44707614C539}">
      <dgm:prSet/>
      <dgm:spPr/>
      <dgm:t>
        <a:bodyPr/>
        <a:lstStyle/>
        <a:p>
          <a:endParaRPr lang="en-US" sz="3200"/>
        </a:p>
      </dgm:t>
    </dgm:pt>
    <dgm:pt modelId="{2C5AD976-A851-4483-B611-D4A32011D319}" type="sibTrans" cxnId="{898914F7-40C4-4D23-A409-44707614C539}">
      <dgm:prSet/>
      <dgm:spPr/>
      <dgm:t>
        <a:bodyPr/>
        <a:lstStyle/>
        <a:p>
          <a:endParaRPr lang="en-US" sz="3200"/>
        </a:p>
      </dgm:t>
    </dgm:pt>
    <dgm:pt modelId="{DF389ABF-FD0B-4A9C-BFD7-61690049C351}">
      <dgm:prSet custT="1"/>
      <dgm:spPr/>
      <dgm:t>
        <a:bodyPr/>
        <a:lstStyle/>
        <a:p>
          <a:pPr>
            <a:lnSpc>
              <a:spcPct val="100000"/>
            </a:lnSpc>
          </a:pPr>
          <a:r>
            <a:rPr lang="en-US" sz="1800">
              <a:solidFill>
                <a:srgbClr val="1A1A1A"/>
              </a:solidFill>
              <a:latin typeface="Segoe UI" panose="020B0502040204020203" pitchFamily="34" charset="0"/>
              <a:cs typeface="Segoe UI" panose="020B0502040204020203" pitchFamily="34" charset="0"/>
            </a:rPr>
            <a:t>Visual Studio Model Builder and CLI make it super easy to build custom ML Models</a:t>
          </a:r>
          <a:endParaRPr lang="en-US" sz="1800"/>
        </a:p>
      </dgm:t>
    </dgm:pt>
    <dgm:pt modelId="{FD5F8DA9-C51A-4C53-9CE6-73991B04F750}" type="parTrans" cxnId="{EC0AFCB3-BD8D-4761-B863-4525A8BC37B6}">
      <dgm:prSet/>
      <dgm:spPr/>
      <dgm:t>
        <a:bodyPr/>
        <a:lstStyle/>
        <a:p>
          <a:endParaRPr lang="en-US" sz="3200"/>
        </a:p>
      </dgm:t>
    </dgm:pt>
    <dgm:pt modelId="{E1F442D0-1FC0-4C10-A9FE-B9F1A557DC13}" type="sibTrans" cxnId="{EC0AFCB3-BD8D-4761-B863-4525A8BC37B6}">
      <dgm:prSet/>
      <dgm:spPr/>
      <dgm:t>
        <a:bodyPr/>
        <a:lstStyle/>
        <a:p>
          <a:endParaRPr lang="en-US" sz="3200"/>
        </a:p>
      </dgm:t>
    </dgm:pt>
    <dgm:pt modelId="{3BDE8466-B798-4BBD-89F5-84392136FF7E}">
      <dgm:prSet custT="1"/>
      <dgm:spPr/>
      <dgm:t>
        <a:bodyPr/>
        <a:lstStyle/>
        <a:p>
          <a:pPr>
            <a:lnSpc>
              <a:spcPct val="100000"/>
            </a:lnSpc>
            <a:defRPr b="1"/>
          </a:pPr>
          <a:r>
            <a:rPr lang="en-US" sz="2400" baseline="0"/>
            <a:t>Extended with TensorFlow &amp; more</a:t>
          </a:r>
          <a:endParaRPr lang="en-US" sz="2000"/>
        </a:p>
      </dgm:t>
    </dgm:pt>
    <dgm:pt modelId="{C33CE2DA-01F1-4D09-A8F6-44433BE45FC3}" type="parTrans" cxnId="{F8C2762F-B95B-48B7-9576-067AF37F56FC}">
      <dgm:prSet/>
      <dgm:spPr/>
      <dgm:t>
        <a:bodyPr/>
        <a:lstStyle/>
        <a:p>
          <a:endParaRPr lang="en-US" sz="3200"/>
        </a:p>
      </dgm:t>
    </dgm:pt>
    <dgm:pt modelId="{492F0584-4B44-4630-A4C6-AC501DD45663}" type="sibTrans" cxnId="{F8C2762F-B95B-48B7-9576-067AF37F56FC}">
      <dgm:prSet/>
      <dgm:spPr/>
      <dgm:t>
        <a:bodyPr/>
        <a:lstStyle/>
        <a:p>
          <a:endParaRPr lang="en-US" sz="3200"/>
        </a:p>
      </dgm:t>
    </dgm:pt>
    <dgm:pt modelId="{7378AD91-D7B5-4143-8161-04E25A41BC52}">
      <dgm:prSet custT="1"/>
      <dgm:spPr/>
      <dgm:t>
        <a:bodyPr/>
        <a:lstStyle/>
        <a:p>
          <a:pPr>
            <a:lnSpc>
              <a:spcPct val="100000"/>
            </a:lnSpc>
          </a:pPr>
          <a:r>
            <a:rPr lang="en-US" sz="1800">
              <a:solidFill>
                <a:srgbClr val="1A1A1A"/>
              </a:solidFill>
              <a:latin typeface="Segoe UI" panose="020B0502040204020203" pitchFamily="34" charset="0"/>
              <a:cs typeface="Segoe UI" panose="020B0502040204020203" pitchFamily="34" charset="0"/>
            </a:rPr>
            <a:t>Leverage other popular ML frameworks (TensorFlow, ONNX, and more)</a:t>
          </a:r>
          <a:endParaRPr lang="en-US" sz="1800"/>
        </a:p>
      </dgm:t>
    </dgm:pt>
    <dgm:pt modelId="{65167570-2BC1-44ED-82CE-3BECF6090C08}" type="parTrans" cxnId="{745F7070-A778-4069-88F0-57C3563966F3}">
      <dgm:prSet/>
      <dgm:spPr/>
      <dgm:t>
        <a:bodyPr/>
        <a:lstStyle/>
        <a:p>
          <a:endParaRPr lang="en-US" sz="3200"/>
        </a:p>
      </dgm:t>
    </dgm:pt>
    <dgm:pt modelId="{1F35A0CC-4884-4491-8B68-B825DE2D2D9E}" type="sibTrans" cxnId="{745F7070-A778-4069-88F0-57C3563966F3}">
      <dgm:prSet/>
      <dgm:spPr/>
      <dgm:t>
        <a:bodyPr/>
        <a:lstStyle/>
        <a:p>
          <a:endParaRPr lang="en-US" sz="3200"/>
        </a:p>
      </dgm:t>
    </dgm:pt>
    <dgm:pt modelId="{FC0585F0-40FF-49F7-9973-50D4934A73AE}" type="pres">
      <dgm:prSet presAssocID="{AB064378-96C6-4A3C-9B4B-1CD76259A2FE}" presName="root" presStyleCnt="0">
        <dgm:presLayoutVars>
          <dgm:dir/>
          <dgm:resizeHandles val="exact"/>
        </dgm:presLayoutVars>
      </dgm:prSet>
      <dgm:spPr/>
      <dgm:t>
        <a:bodyPr/>
        <a:lstStyle/>
        <a:p>
          <a:endParaRPr lang="en-IN"/>
        </a:p>
      </dgm:t>
    </dgm:pt>
    <dgm:pt modelId="{BD91AF78-9434-4B8A-AAD8-75F27FF618D6}" type="pres">
      <dgm:prSet presAssocID="{91007B47-0562-46E3-918B-1E9420094CB8}" presName="compNode" presStyleCnt="0"/>
      <dgm:spPr/>
    </dgm:pt>
    <dgm:pt modelId="{F7A57963-8CD7-4079-BE1F-547C747B84F6}" type="pres">
      <dgm:prSet presAssocID="{91007B47-0562-46E3-918B-1E9420094CB8}"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xmlns="" r:embed="rId2"/>
              </a:ext>
            </a:extLst>
          </a:blip>
          <a:srcRect/>
          <a:stretch>
            <a:fillRect/>
          </a:stretch>
        </a:blipFill>
        <a:ln>
          <a:noFill/>
        </a:ln>
      </dgm:spPr>
      <dgm:extLst>
        <a:ext uri="{E40237B7-FDA0-4F09-8148-C483321AD2D9}">
          <dgm14:cNvPr xmlns:dgm14="http://schemas.microsoft.com/office/drawing/2010/diagram" id="0" name="" descr="Users"/>
        </a:ext>
      </dgm:extLst>
    </dgm:pt>
    <dgm:pt modelId="{68600D7D-0DE4-4B8A-A273-22193ADAECBC}" type="pres">
      <dgm:prSet presAssocID="{91007B47-0562-46E3-918B-1E9420094CB8}" presName="iconSpace" presStyleCnt="0"/>
      <dgm:spPr/>
    </dgm:pt>
    <dgm:pt modelId="{2C1389F6-F371-4D2C-8371-25785AC3DA46}" type="pres">
      <dgm:prSet presAssocID="{91007B47-0562-46E3-918B-1E9420094CB8}" presName="parTx" presStyleLbl="revTx" presStyleIdx="0" presStyleCnt="6" custScaleX="107242">
        <dgm:presLayoutVars>
          <dgm:chMax val="0"/>
          <dgm:chPref val="0"/>
        </dgm:presLayoutVars>
      </dgm:prSet>
      <dgm:spPr/>
      <dgm:t>
        <a:bodyPr/>
        <a:lstStyle/>
        <a:p>
          <a:endParaRPr lang="en-IN"/>
        </a:p>
      </dgm:t>
    </dgm:pt>
    <dgm:pt modelId="{BB2B3F26-9E38-4258-90F0-049031FC922C}" type="pres">
      <dgm:prSet presAssocID="{91007B47-0562-46E3-918B-1E9420094CB8}" presName="txSpace" presStyleCnt="0"/>
      <dgm:spPr/>
    </dgm:pt>
    <dgm:pt modelId="{9247A9F3-3C44-4118-94A0-90A6015918F1}" type="pres">
      <dgm:prSet presAssocID="{91007B47-0562-46E3-918B-1E9420094CB8}" presName="desTx" presStyleLbl="revTx" presStyleIdx="1" presStyleCnt="6" custScaleX="113740">
        <dgm:presLayoutVars/>
      </dgm:prSet>
      <dgm:spPr/>
      <dgm:t>
        <a:bodyPr/>
        <a:lstStyle/>
        <a:p>
          <a:endParaRPr lang="en-IN"/>
        </a:p>
      </dgm:t>
    </dgm:pt>
    <dgm:pt modelId="{7E05D9C8-AF1A-41C8-9C0A-77F6F8F9DE67}" type="pres">
      <dgm:prSet presAssocID="{F01D3F7B-F4A9-411D-85CD-F881F0CF138E}" presName="sibTrans" presStyleCnt="0"/>
      <dgm:spPr/>
    </dgm:pt>
    <dgm:pt modelId="{1B6B8297-8C96-4388-A545-4FAA8884E8AA}" type="pres">
      <dgm:prSet presAssocID="{183E2C66-9353-4B86-8A6C-AA8BA820C6EF}" presName="compNode" presStyleCnt="0"/>
      <dgm:spPr/>
    </dgm:pt>
    <dgm:pt modelId="{AA30765A-80B4-4B96-ADE6-7DC14350B0DC}" type="pres">
      <dgm:prSet presAssocID="{183E2C66-9353-4B86-8A6C-AA8BA820C6EF}" presName="iconRect" presStyleLbl="node1" presStyleIdx="1" presStyleCnt="3" custScaleX="95151" custScaleY="9850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l="-3000" r="-3000"/>
          </a:stretch>
        </a:blipFill>
        <a:ln>
          <a:noFill/>
        </a:ln>
      </dgm:spPr>
      <dgm:t>
        <a:bodyPr/>
        <a:lstStyle/>
        <a:p>
          <a:endParaRPr lang="en-IN"/>
        </a:p>
      </dgm:t>
      <dgm:extLst>
        <a:ext uri="{E40237B7-FDA0-4F09-8148-C483321AD2D9}">
          <dgm14:cNvPr xmlns:dgm14="http://schemas.microsoft.com/office/drawing/2010/diagram" id="0" name="" descr="Lightbulb and gear"/>
        </a:ext>
      </dgm:extLst>
    </dgm:pt>
    <dgm:pt modelId="{06618153-FC25-456B-A277-F88CFD0B66FE}" type="pres">
      <dgm:prSet presAssocID="{183E2C66-9353-4B86-8A6C-AA8BA820C6EF}" presName="iconSpace" presStyleCnt="0"/>
      <dgm:spPr/>
    </dgm:pt>
    <dgm:pt modelId="{E1459333-ECA5-4A95-8110-FD48516F2919}" type="pres">
      <dgm:prSet presAssocID="{183E2C66-9353-4B86-8A6C-AA8BA820C6EF}" presName="parTx" presStyleLbl="revTx" presStyleIdx="2" presStyleCnt="6">
        <dgm:presLayoutVars>
          <dgm:chMax val="0"/>
          <dgm:chPref val="0"/>
        </dgm:presLayoutVars>
      </dgm:prSet>
      <dgm:spPr/>
      <dgm:t>
        <a:bodyPr/>
        <a:lstStyle/>
        <a:p>
          <a:endParaRPr lang="en-IN"/>
        </a:p>
      </dgm:t>
    </dgm:pt>
    <dgm:pt modelId="{EE051EA1-FCB9-437D-8AC0-4528C781A915}" type="pres">
      <dgm:prSet presAssocID="{183E2C66-9353-4B86-8A6C-AA8BA820C6EF}" presName="txSpace" presStyleCnt="0"/>
      <dgm:spPr/>
    </dgm:pt>
    <dgm:pt modelId="{3F1F6005-FCFE-4A2B-BE68-A1F6E1439CDC}" type="pres">
      <dgm:prSet presAssocID="{183E2C66-9353-4B86-8A6C-AA8BA820C6EF}" presName="desTx" presStyleLbl="revTx" presStyleIdx="3" presStyleCnt="6" custLinFactNeighborX="362" custLinFactNeighborY="1751">
        <dgm:presLayoutVars/>
      </dgm:prSet>
      <dgm:spPr/>
      <dgm:t>
        <a:bodyPr/>
        <a:lstStyle/>
        <a:p>
          <a:endParaRPr lang="en-IN"/>
        </a:p>
      </dgm:t>
    </dgm:pt>
    <dgm:pt modelId="{4E1C067D-C6F9-4757-BD4F-C90E8CB0332B}" type="pres">
      <dgm:prSet presAssocID="{2C5AD976-A851-4483-B611-D4A32011D319}" presName="sibTrans" presStyleCnt="0"/>
      <dgm:spPr/>
    </dgm:pt>
    <dgm:pt modelId="{D0781C12-C0E0-4640-AE30-113B184CEAE2}" type="pres">
      <dgm:prSet presAssocID="{3BDE8466-B798-4BBD-89F5-84392136FF7E}" presName="compNode" presStyleCnt="0"/>
      <dgm:spPr/>
    </dgm:pt>
    <dgm:pt modelId="{887A2411-E56E-4B51-8FD1-B1B16073166D}" type="pres">
      <dgm:prSet presAssocID="{3BDE8466-B798-4BBD-89F5-84392136FF7E}"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xmlns="" r:embed="rId6"/>
              </a:ext>
            </a:extLst>
          </a:blip>
          <a:srcRect/>
          <a:stretch>
            <a:fillRect l="-2000" r="-2000"/>
          </a:stretch>
        </a:blipFill>
        <a:ln>
          <a:noFill/>
        </a:ln>
      </dgm:spPr>
      <dgm:extLst>
        <a:ext uri="{E40237B7-FDA0-4F09-8148-C483321AD2D9}">
          <dgm14:cNvPr xmlns:dgm14="http://schemas.microsoft.com/office/drawing/2010/diagram" id="0" name="" descr="Thumbs up sign"/>
        </a:ext>
      </dgm:extLst>
    </dgm:pt>
    <dgm:pt modelId="{784103C4-B016-4479-B4CD-F5C4B7537A71}" type="pres">
      <dgm:prSet presAssocID="{3BDE8466-B798-4BBD-89F5-84392136FF7E}" presName="iconSpace" presStyleCnt="0"/>
      <dgm:spPr/>
    </dgm:pt>
    <dgm:pt modelId="{530E6DB4-70E0-4A5E-8700-84C76DE0BCB5}" type="pres">
      <dgm:prSet presAssocID="{3BDE8466-B798-4BBD-89F5-84392136FF7E}" presName="parTx" presStyleLbl="revTx" presStyleIdx="4" presStyleCnt="6">
        <dgm:presLayoutVars>
          <dgm:chMax val="0"/>
          <dgm:chPref val="0"/>
        </dgm:presLayoutVars>
      </dgm:prSet>
      <dgm:spPr/>
      <dgm:t>
        <a:bodyPr/>
        <a:lstStyle/>
        <a:p>
          <a:endParaRPr lang="en-IN"/>
        </a:p>
      </dgm:t>
    </dgm:pt>
    <dgm:pt modelId="{BB7F5F43-2243-40C7-BC61-3B79F8491028}" type="pres">
      <dgm:prSet presAssocID="{3BDE8466-B798-4BBD-89F5-84392136FF7E}" presName="txSpace" presStyleCnt="0"/>
      <dgm:spPr/>
    </dgm:pt>
    <dgm:pt modelId="{7F7F6124-89A7-483E-9F78-684E5A198A9B}" type="pres">
      <dgm:prSet presAssocID="{3BDE8466-B798-4BBD-89F5-84392136FF7E}" presName="desTx" presStyleLbl="revTx" presStyleIdx="5" presStyleCnt="6" custLinFactNeighborY="-1107">
        <dgm:presLayoutVars/>
      </dgm:prSet>
      <dgm:spPr/>
      <dgm:t>
        <a:bodyPr/>
        <a:lstStyle/>
        <a:p>
          <a:endParaRPr lang="en-IN"/>
        </a:p>
      </dgm:t>
    </dgm:pt>
  </dgm:ptLst>
  <dgm:cxnLst>
    <dgm:cxn modelId="{F8C2762F-B95B-48B7-9576-067AF37F56FC}" srcId="{AB064378-96C6-4A3C-9B4B-1CD76259A2FE}" destId="{3BDE8466-B798-4BBD-89F5-84392136FF7E}" srcOrd="2" destOrd="0" parTransId="{C33CE2DA-01F1-4D09-A8F6-44433BE45FC3}" sibTransId="{492F0584-4B44-4630-A4C6-AC501DD45663}"/>
    <dgm:cxn modelId="{E3D6ABBA-F044-4184-BD6E-B17D2481D9A9}" type="presOf" srcId="{AB064378-96C6-4A3C-9B4B-1CD76259A2FE}" destId="{FC0585F0-40FF-49F7-9973-50D4934A73AE}" srcOrd="0" destOrd="0" presId="urn:microsoft.com/office/officeart/2018/5/layout/CenteredIconLabelDescriptionList"/>
    <dgm:cxn modelId="{898914F7-40C4-4D23-A409-44707614C539}" srcId="{AB064378-96C6-4A3C-9B4B-1CD76259A2FE}" destId="{183E2C66-9353-4B86-8A6C-AA8BA820C6EF}" srcOrd="1" destOrd="0" parTransId="{95CF6056-45ED-48AB-A833-1E3EAA09BB6F}" sibTransId="{2C5AD976-A851-4483-B611-D4A32011D319}"/>
    <dgm:cxn modelId="{98CA4BA0-93DE-4D2B-9178-6D09B731197D}" type="presOf" srcId="{44611BEF-1E62-4ADB-A595-9590A4094B50}" destId="{9247A9F3-3C44-4118-94A0-90A6015918F1}" srcOrd="0" destOrd="0" presId="urn:microsoft.com/office/officeart/2018/5/layout/CenteredIconLabelDescriptionList"/>
    <dgm:cxn modelId="{BCFD9BA0-4603-444F-B122-F0FD7569EB13}" type="presOf" srcId="{91007B47-0562-46E3-918B-1E9420094CB8}" destId="{2C1389F6-F371-4D2C-8371-25785AC3DA46}" srcOrd="0" destOrd="0" presId="urn:microsoft.com/office/officeart/2018/5/layout/CenteredIconLabelDescriptionList"/>
    <dgm:cxn modelId="{6EF34DE2-74FE-49EC-B082-AFAD5AEE2949}" type="presOf" srcId="{DF389ABF-FD0B-4A9C-BFD7-61690049C351}" destId="{3F1F6005-FCFE-4A2B-BE68-A1F6E1439CDC}" srcOrd="0" destOrd="0" presId="urn:microsoft.com/office/officeart/2018/5/layout/CenteredIconLabelDescriptionList"/>
    <dgm:cxn modelId="{E752F67E-6D91-4884-A0A7-F86EB8C27CEB}" srcId="{AB064378-96C6-4A3C-9B4B-1CD76259A2FE}" destId="{91007B47-0562-46E3-918B-1E9420094CB8}" srcOrd="0" destOrd="0" parTransId="{BC6A26D7-8175-4125-AD10-2FFF639CD003}" sibTransId="{F01D3F7B-F4A9-411D-85CD-F881F0CF138E}"/>
    <dgm:cxn modelId="{F2A04E37-A01A-4DD4-940A-FF11E7B188EC}" type="presOf" srcId="{3BDE8466-B798-4BBD-89F5-84392136FF7E}" destId="{530E6DB4-70E0-4A5E-8700-84C76DE0BCB5}" srcOrd="0" destOrd="0" presId="urn:microsoft.com/office/officeart/2018/5/layout/CenteredIconLabelDescriptionList"/>
    <dgm:cxn modelId="{F0244EA1-9418-4337-A690-A11A43ABED21}" type="presOf" srcId="{183E2C66-9353-4B86-8A6C-AA8BA820C6EF}" destId="{E1459333-ECA5-4A95-8110-FD48516F2919}" srcOrd="0" destOrd="0" presId="urn:microsoft.com/office/officeart/2018/5/layout/CenteredIconLabelDescriptionList"/>
    <dgm:cxn modelId="{745F7070-A778-4069-88F0-57C3563966F3}" srcId="{3BDE8466-B798-4BBD-89F5-84392136FF7E}" destId="{7378AD91-D7B5-4143-8161-04E25A41BC52}" srcOrd="0" destOrd="0" parTransId="{65167570-2BC1-44ED-82CE-3BECF6090C08}" sibTransId="{1F35A0CC-4884-4491-8B68-B825DE2D2D9E}"/>
    <dgm:cxn modelId="{EC0AFCB3-BD8D-4761-B863-4525A8BC37B6}" srcId="{183E2C66-9353-4B86-8A6C-AA8BA820C6EF}" destId="{DF389ABF-FD0B-4A9C-BFD7-61690049C351}" srcOrd="0" destOrd="0" parTransId="{FD5F8DA9-C51A-4C53-9CE6-73991B04F750}" sibTransId="{E1F442D0-1FC0-4C10-A9FE-B9F1A557DC13}"/>
    <dgm:cxn modelId="{2916409E-2305-4602-B0F3-F731F8FC68A7}" srcId="{91007B47-0562-46E3-918B-1E9420094CB8}" destId="{44611BEF-1E62-4ADB-A595-9590A4094B50}" srcOrd="0" destOrd="0" parTransId="{8B7BB1AD-0AF5-4889-95B2-1B98B1823CA4}" sibTransId="{1E932DB5-9621-4ADC-A553-5329B4ED96AD}"/>
    <dgm:cxn modelId="{423F0224-B57E-4C15-B49F-EABADB80BAEE}" type="presOf" srcId="{7378AD91-D7B5-4143-8161-04E25A41BC52}" destId="{7F7F6124-89A7-483E-9F78-684E5A198A9B}" srcOrd="0" destOrd="0" presId="urn:microsoft.com/office/officeart/2018/5/layout/CenteredIconLabelDescriptionList"/>
    <dgm:cxn modelId="{048C4B01-63FB-4898-A77D-FE06583A3489}" type="presParOf" srcId="{FC0585F0-40FF-49F7-9973-50D4934A73AE}" destId="{BD91AF78-9434-4B8A-AAD8-75F27FF618D6}" srcOrd="0" destOrd="0" presId="urn:microsoft.com/office/officeart/2018/5/layout/CenteredIconLabelDescriptionList"/>
    <dgm:cxn modelId="{664DADDE-BA7E-4FDB-B346-CE4AAA2B0C27}" type="presParOf" srcId="{BD91AF78-9434-4B8A-AAD8-75F27FF618D6}" destId="{F7A57963-8CD7-4079-BE1F-547C747B84F6}" srcOrd="0" destOrd="0" presId="urn:microsoft.com/office/officeart/2018/5/layout/CenteredIconLabelDescriptionList"/>
    <dgm:cxn modelId="{D8C1262A-D430-4886-91A0-718AA8C5E275}" type="presParOf" srcId="{BD91AF78-9434-4B8A-AAD8-75F27FF618D6}" destId="{68600D7D-0DE4-4B8A-A273-22193ADAECBC}" srcOrd="1" destOrd="0" presId="urn:microsoft.com/office/officeart/2018/5/layout/CenteredIconLabelDescriptionList"/>
    <dgm:cxn modelId="{5B1545C4-3A3E-4650-86E7-7B6A3B8D2411}" type="presParOf" srcId="{BD91AF78-9434-4B8A-AAD8-75F27FF618D6}" destId="{2C1389F6-F371-4D2C-8371-25785AC3DA46}" srcOrd="2" destOrd="0" presId="urn:microsoft.com/office/officeart/2018/5/layout/CenteredIconLabelDescriptionList"/>
    <dgm:cxn modelId="{9439BE99-0CAA-4528-AE1B-D04D1D7A9573}" type="presParOf" srcId="{BD91AF78-9434-4B8A-AAD8-75F27FF618D6}" destId="{BB2B3F26-9E38-4258-90F0-049031FC922C}" srcOrd="3" destOrd="0" presId="urn:microsoft.com/office/officeart/2018/5/layout/CenteredIconLabelDescriptionList"/>
    <dgm:cxn modelId="{2F12E97F-9622-4BBF-87F3-B86C602B6C08}" type="presParOf" srcId="{BD91AF78-9434-4B8A-AAD8-75F27FF618D6}" destId="{9247A9F3-3C44-4118-94A0-90A6015918F1}" srcOrd="4" destOrd="0" presId="urn:microsoft.com/office/officeart/2018/5/layout/CenteredIconLabelDescriptionList"/>
    <dgm:cxn modelId="{E01B58C2-6429-4439-AD96-B03F9635664D}" type="presParOf" srcId="{FC0585F0-40FF-49F7-9973-50D4934A73AE}" destId="{7E05D9C8-AF1A-41C8-9C0A-77F6F8F9DE67}" srcOrd="1" destOrd="0" presId="urn:microsoft.com/office/officeart/2018/5/layout/CenteredIconLabelDescriptionList"/>
    <dgm:cxn modelId="{43081420-E255-4EF3-81ED-77161E6AE5A8}" type="presParOf" srcId="{FC0585F0-40FF-49F7-9973-50D4934A73AE}" destId="{1B6B8297-8C96-4388-A545-4FAA8884E8AA}" srcOrd="2" destOrd="0" presId="urn:microsoft.com/office/officeart/2018/5/layout/CenteredIconLabelDescriptionList"/>
    <dgm:cxn modelId="{08D1BF9B-4946-4F66-9F5D-4CDF5B841412}" type="presParOf" srcId="{1B6B8297-8C96-4388-A545-4FAA8884E8AA}" destId="{AA30765A-80B4-4B96-ADE6-7DC14350B0DC}" srcOrd="0" destOrd="0" presId="urn:microsoft.com/office/officeart/2018/5/layout/CenteredIconLabelDescriptionList"/>
    <dgm:cxn modelId="{5A924D87-1562-4F77-9317-717C1AA69A84}" type="presParOf" srcId="{1B6B8297-8C96-4388-A545-4FAA8884E8AA}" destId="{06618153-FC25-456B-A277-F88CFD0B66FE}" srcOrd="1" destOrd="0" presId="urn:microsoft.com/office/officeart/2018/5/layout/CenteredIconLabelDescriptionList"/>
    <dgm:cxn modelId="{1B41E4B4-95F4-41EA-8667-AFC9DA62FE34}" type="presParOf" srcId="{1B6B8297-8C96-4388-A545-4FAA8884E8AA}" destId="{E1459333-ECA5-4A95-8110-FD48516F2919}" srcOrd="2" destOrd="0" presId="urn:microsoft.com/office/officeart/2018/5/layout/CenteredIconLabelDescriptionList"/>
    <dgm:cxn modelId="{70B33373-C237-4F57-BE57-3EC15CC76211}" type="presParOf" srcId="{1B6B8297-8C96-4388-A545-4FAA8884E8AA}" destId="{EE051EA1-FCB9-437D-8AC0-4528C781A915}" srcOrd="3" destOrd="0" presId="urn:microsoft.com/office/officeart/2018/5/layout/CenteredIconLabelDescriptionList"/>
    <dgm:cxn modelId="{D141608C-7531-4E49-A38C-5EB054AD34C4}" type="presParOf" srcId="{1B6B8297-8C96-4388-A545-4FAA8884E8AA}" destId="{3F1F6005-FCFE-4A2B-BE68-A1F6E1439CDC}" srcOrd="4" destOrd="0" presId="urn:microsoft.com/office/officeart/2018/5/layout/CenteredIconLabelDescriptionList"/>
    <dgm:cxn modelId="{62D9ADC0-263B-43A2-AD29-CD1E7500DBDA}" type="presParOf" srcId="{FC0585F0-40FF-49F7-9973-50D4934A73AE}" destId="{4E1C067D-C6F9-4757-BD4F-C90E8CB0332B}" srcOrd="3" destOrd="0" presId="urn:microsoft.com/office/officeart/2018/5/layout/CenteredIconLabelDescriptionList"/>
    <dgm:cxn modelId="{CD425E46-F4B6-45F0-B95C-0742EE920725}" type="presParOf" srcId="{FC0585F0-40FF-49F7-9973-50D4934A73AE}" destId="{D0781C12-C0E0-4640-AE30-113B184CEAE2}" srcOrd="4" destOrd="0" presId="urn:microsoft.com/office/officeart/2018/5/layout/CenteredIconLabelDescriptionList"/>
    <dgm:cxn modelId="{ED4F2141-A0EA-46FD-A97D-0007F46D606F}" type="presParOf" srcId="{D0781C12-C0E0-4640-AE30-113B184CEAE2}" destId="{887A2411-E56E-4B51-8FD1-B1B16073166D}" srcOrd="0" destOrd="0" presId="urn:microsoft.com/office/officeart/2018/5/layout/CenteredIconLabelDescriptionList"/>
    <dgm:cxn modelId="{36BBEA9A-3C3D-4C9A-9EF5-FD5DAF0BF5AB}" type="presParOf" srcId="{D0781C12-C0E0-4640-AE30-113B184CEAE2}" destId="{784103C4-B016-4479-B4CD-F5C4B7537A71}" srcOrd="1" destOrd="0" presId="urn:microsoft.com/office/officeart/2018/5/layout/CenteredIconLabelDescriptionList"/>
    <dgm:cxn modelId="{10C3862D-809A-491F-8A72-9E89040E9B6F}" type="presParOf" srcId="{D0781C12-C0E0-4640-AE30-113B184CEAE2}" destId="{530E6DB4-70E0-4A5E-8700-84C76DE0BCB5}" srcOrd="2" destOrd="0" presId="urn:microsoft.com/office/officeart/2018/5/layout/CenteredIconLabelDescriptionList"/>
    <dgm:cxn modelId="{5C3C1ABF-70D5-4372-A8D6-23ADC61C61D5}" type="presParOf" srcId="{D0781C12-C0E0-4640-AE30-113B184CEAE2}" destId="{BB7F5F43-2243-40C7-BC61-3B79F8491028}" srcOrd="3" destOrd="0" presId="urn:microsoft.com/office/officeart/2018/5/layout/CenteredIconLabelDescriptionList"/>
    <dgm:cxn modelId="{FFB84E1B-3CA4-49BE-90F4-C1240161A69E}" type="presParOf" srcId="{D0781C12-C0E0-4640-AE30-113B184CEAE2}" destId="{7F7F6124-89A7-483E-9F78-684E5A198A9B}"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B064378-96C6-4A3C-9B4B-1CD76259A2FE}" type="doc">
      <dgm:prSet loTypeId="urn:microsoft.com/office/officeart/2018/5/layout/CenteredIconLabelDescriptionList" loCatId="icon" qsTypeId="urn:microsoft.com/office/officeart/2005/8/quickstyle/simple1" qsCatId="simple" csTypeId="urn:microsoft.com/office/officeart/2018/5/colors/Iconchunking_coloredoutline_accent1_2" csCatId="accent1" phldr="1"/>
      <dgm:spPr/>
      <dgm:t>
        <a:bodyPr/>
        <a:lstStyle/>
        <a:p>
          <a:endParaRPr lang="en-US"/>
        </a:p>
      </dgm:t>
    </dgm:pt>
    <dgm:pt modelId="{91007B47-0562-46E3-918B-1E9420094CB8}">
      <dgm:prSet custT="1"/>
      <dgm:spPr/>
      <dgm:t>
        <a:bodyPr/>
        <a:lstStyle/>
        <a:p>
          <a:pPr>
            <a:lnSpc>
              <a:spcPct val="100000"/>
            </a:lnSpc>
            <a:defRPr b="1"/>
          </a:pPr>
          <a:r>
            <a:rPr lang="en-US" sz="2400"/>
            <a:t>Supports Raspberry Pi and other devices</a:t>
          </a:r>
        </a:p>
      </dgm:t>
    </dgm:pt>
    <dgm:pt modelId="{BC6A26D7-8175-4125-AD10-2FFF639CD003}" type="parTrans" cxnId="{E752F67E-6D91-4884-A0A7-F86EB8C27CEB}">
      <dgm:prSet/>
      <dgm:spPr/>
      <dgm:t>
        <a:bodyPr/>
        <a:lstStyle/>
        <a:p>
          <a:endParaRPr lang="en-US" sz="3200"/>
        </a:p>
      </dgm:t>
    </dgm:pt>
    <dgm:pt modelId="{F01D3F7B-F4A9-411D-85CD-F881F0CF138E}" type="sibTrans" cxnId="{E752F67E-6D91-4884-A0A7-F86EB8C27CEB}">
      <dgm:prSet/>
      <dgm:spPr/>
      <dgm:t>
        <a:bodyPr/>
        <a:lstStyle/>
        <a:p>
          <a:endParaRPr lang="en-US" sz="3200"/>
        </a:p>
      </dgm:t>
    </dgm:pt>
    <dgm:pt modelId="{44611BEF-1E62-4ADB-A595-9590A4094B50}">
      <dgm:prSet custT="1"/>
      <dgm:spPr/>
      <dgm:t>
        <a:bodyPr/>
        <a:lstStyle/>
        <a:p>
          <a:pPr>
            <a:lnSpc>
              <a:spcPct val="100000"/>
            </a:lnSpc>
          </a:pPr>
          <a:r>
            <a:rPr lang="en-US" sz="1800" baseline="0"/>
            <a:t>You can now run .NET Core apps in small places, including ASP.NET </a:t>
          </a:r>
          <a:endParaRPr lang="en-US" sz="1800"/>
        </a:p>
      </dgm:t>
    </dgm:pt>
    <dgm:pt modelId="{8B7BB1AD-0AF5-4889-95B2-1B98B1823CA4}" type="parTrans" cxnId="{2916409E-2305-4602-B0F3-F731F8FC68A7}">
      <dgm:prSet/>
      <dgm:spPr/>
      <dgm:t>
        <a:bodyPr/>
        <a:lstStyle/>
        <a:p>
          <a:endParaRPr lang="en-US" sz="3200"/>
        </a:p>
      </dgm:t>
    </dgm:pt>
    <dgm:pt modelId="{1E932DB5-9621-4ADC-A553-5329B4ED96AD}" type="sibTrans" cxnId="{2916409E-2305-4602-B0F3-F731F8FC68A7}">
      <dgm:prSet/>
      <dgm:spPr/>
      <dgm:t>
        <a:bodyPr/>
        <a:lstStyle/>
        <a:p>
          <a:endParaRPr lang="en-US" sz="3200"/>
        </a:p>
      </dgm:t>
    </dgm:pt>
    <dgm:pt modelId="{183E2C66-9353-4B86-8A6C-AA8BA820C6EF}">
      <dgm:prSet custT="1"/>
      <dgm:spPr/>
      <dgm:t>
        <a:bodyPr/>
        <a:lstStyle/>
        <a:p>
          <a:pPr>
            <a:lnSpc>
              <a:spcPct val="100000"/>
            </a:lnSpc>
            <a:defRPr b="1"/>
          </a:pPr>
          <a:r>
            <a:rPr lang="en-US" sz="2400" baseline="0"/>
            <a:t>Read sensor data</a:t>
          </a:r>
          <a:br>
            <a:rPr lang="en-US" sz="2400" baseline="0"/>
          </a:br>
          <a:r>
            <a:rPr lang="en-US" sz="2400" baseline="0"/>
            <a:t>&amp; write to displays</a:t>
          </a:r>
          <a:endParaRPr lang="en-US" sz="2400"/>
        </a:p>
      </dgm:t>
    </dgm:pt>
    <dgm:pt modelId="{95CF6056-45ED-48AB-A833-1E3EAA09BB6F}" type="parTrans" cxnId="{898914F7-40C4-4D23-A409-44707614C539}">
      <dgm:prSet/>
      <dgm:spPr/>
      <dgm:t>
        <a:bodyPr/>
        <a:lstStyle/>
        <a:p>
          <a:endParaRPr lang="en-US" sz="3200"/>
        </a:p>
      </dgm:t>
    </dgm:pt>
    <dgm:pt modelId="{2C5AD976-A851-4483-B611-D4A32011D319}" type="sibTrans" cxnId="{898914F7-40C4-4D23-A409-44707614C539}">
      <dgm:prSet/>
      <dgm:spPr/>
      <dgm:t>
        <a:bodyPr/>
        <a:lstStyle/>
        <a:p>
          <a:endParaRPr lang="en-US" sz="3200"/>
        </a:p>
      </dgm:t>
    </dgm:pt>
    <dgm:pt modelId="{DF389ABF-FD0B-4A9C-BFD7-61690049C351}">
      <dgm:prSet custT="1"/>
      <dgm:spPr/>
      <dgm:t>
        <a:bodyPr/>
        <a:lstStyle/>
        <a:p>
          <a:pPr>
            <a:lnSpc>
              <a:spcPct val="100000"/>
            </a:lnSpc>
          </a:pPr>
          <a:r>
            <a:rPr lang="en-US" sz="1800">
              <a:solidFill>
                <a:srgbClr val="1A1A1A"/>
              </a:solidFill>
              <a:latin typeface="Segoe UI" panose="020B0502040204020203" pitchFamily="34" charset="0"/>
              <a:cs typeface="Segoe UI" panose="020B0502040204020203" pitchFamily="34" charset="0"/>
            </a:rPr>
            <a:t>New APIs for GPIO pins that enable using millions of IoT peripherals</a:t>
          </a:r>
          <a:endParaRPr lang="en-US" sz="1800"/>
        </a:p>
      </dgm:t>
    </dgm:pt>
    <dgm:pt modelId="{FD5F8DA9-C51A-4C53-9CE6-73991B04F750}" type="parTrans" cxnId="{EC0AFCB3-BD8D-4761-B863-4525A8BC37B6}">
      <dgm:prSet/>
      <dgm:spPr/>
      <dgm:t>
        <a:bodyPr/>
        <a:lstStyle/>
        <a:p>
          <a:endParaRPr lang="en-US" sz="3200"/>
        </a:p>
      </dgm:t>
    </dgm:pt>
    <dgm:pt modelId="{E1F442D0-1FC0-4C10-A9FE-B9F1A557DC13}" type="sibTrans" cxnId="{EC0AFCB3-BD8D-4761-B863-4525A8BC37B6}">
      <dgm:prSet/>
      <dgm:spPr/>
      <dgm:t>
        <a:bodyPr/>
        <a:lstStyle/>
        <a:p>
          <a:endParaRPr lang="en-US" sz="3200"/>
        </a:p>
      </dgm:t>
    </dgm:pt>
    <dgm:pt modelId="{3BDE8466-B798-4BBD-89F5-84392136FF7E}">
      <dgm:prSet custT="1"/>
      <dgm:spPr/>
      <dgm:t>
        <a:bodyPr/>
        <a:lstStyle/>
        <a:p>
          <a:pPr>
            <a:lnSpc>
              <a:spcPct val="100000"/>
            </a:lnSpc>
            <a:defRPr b="1"/>
          </a:pPr>
          <a:r>
            <a:rPr lang="en-US" sz="2400" baseline="0"/>
            <a:t>Works with containers</a:t>
          </a:r>
          <a:endParaRPr lang="en-US" sz="2000"/>
        </a:p>
      </dgm:t>
    </dgm:pt>
    <dgm:pt modelId="{C33CE2DA-01F1-4D09-A8F6-44433BE45FC3}" type="parTrans" cxnId="{F8C2762F-B95B-48B7-9576-067AF37F56FC}">
      <dgm:prSet/>
      <dgm:spPr/>
      <dgm:t>
        <a:bodyPr/>
        <a:lstStyle/>
        <a:p>
          <a:endParaRPr lang="en-US" sz="3200"/>
        </a:p>
      </dgm:t>
    </dgm:pt>
    <dgm:pt modelId="{492F0584-4B44-4630-A4C6-AC501DD45663}" type="sibTrans" cxnId="{F8C2762F-B95B-48B7-9576-067AF37F56FC}">
      <dgm:prSet/>
      <dgm:spPr/>
      <dgm:t>
        <a:bodyPr/>
        <a:lstStyle/>
        <a:p>
          <a:endParaRPr lang="en-US" sz="3200"/>
        </a:p>
      </dgm:t>
    </dgm:pt>
    <dgm:pt modelId="{7378AD91-D7B5-4143-8161-04E25A41BC52}">
      <dgm:prSet custT="1"/>
      <dgm:spPr/>
      <dgm:t>
        <a:bodyPr/>
        <a:lstStyle/>
        <a:p>
          <a:pPr>
            <a:lnSpc>
              <a:spcPct val="100000"/>
            </a:lnSpc>
          </a:pPr>
          <a:r>
            <a:rPr lang="en-US" sz="1800">
              <a:solidFill>
                <a:srgbClr val="1A1A1A"/>
              </a:solidFill>
              <a:latin typeface="Segoe UI" panose="020B0502040204020203" pitchFamily="34" charset="0"/>
              <a:cs typeface="Segoe UI" panose="020B0502040204020203" pitchFamily="34" charset="0"/>
            </a:rPr>
            <a:t>Deploy apps directly onto devices or with containers</a:t>
          </a:r>
          <a:endParaRPr lang="en-US" sz="1800"/>
        </a:p>
      </dgm:t>
    </dgm:pt>
    <dgm:pt modelId="{65167570-2BC1-44ED-82CE-3BECF6090C08}" type="parTrans" cxnId="{745F7070-A778-4069-88F0-57C3563966F3}">
      <dgm:prSet/>
      <dgm:spPr/>
      <dgm:t>
        <a:bodyPr/>
        <a:lstStyle/>
        <a:p>
          <a:endParaRPr lang="en-US" sz="3200"/>
        </a:p>
      </dgm:t>
    </dgm:pt>
    <dgm:pt modelId="{1F35A0CC-4884-4491-8B68-B825DE2D2D9E}" type="sibTrans" cxnId="{745F7070-A778-4069-88F0-57C3563966F3}">
      <dgm:prSet/>
      <dgm:spPr/>
      <dgm:t>
        <a:bodyPr/>
        <a:lstStyle/>
        <a:p>
          <a:endParaRPr lang="en-US" sz="3200"/>
        </a:p>
      </dgm:t>
    </dgm:pt>
    <dgm:pt modelId="{FC0585F0-40FF-49F7-9973-50D4934A73AE}" type="pres">
      <dgm:prSet presAssocID="{AB064378-96C6-4A3C-9B4B-1CD76259A2FE}" presName="root" presStyleCnt="0">
        <dgm:presLayoutVars>
          <dgm:dir/>
          <dgm:resizeHandles val="exact"/>
        </dgm:presLayoutVars>
      </dgm:prSet>
      <dgm:spPr/>
      <dgm:t>
        <a:bodyPr/>
        <a:lstStyle/>
        <a:p>
          <a:endParaRPr lang="en-IN"/>
        </a:p>
      </dgm:t>
    </dgm:pt>
    <dgm:pt modelId="{BD91AF78-9434-4B8A-AAD8-75F27FF618D6}" type="pres">
      <dgm:prSet presAssocID="{91007B47-0562-46E3-918B-1E9420094CB8}" presName="compNode" presStyleCnt="0"/>
      <dgm:spPr/>
    </dgm:pt>
    <dgm:pt modelId="{F7A57963-8CD7-4079-BE1F-547C747B84F6}" type="pres">
      <dgm:prSet presAssocID="{91007B47-0562-46E3-918B-1E9420094CB8}"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IN"/>
        </a:p>
      </dgm:t>
      <dgm:extLst>
        <a:ext uri="{E40237B7-FDA0-4F09-8148-C483321AD2D9}">
          <dgm14:cNvPr xmlns:dgm14="http://schemas.microsoft.com/office/drawing/2010/diagram" id="0" name="" descr="Processor"/>
        </a:ext>
      </dgm:extLst>
    </dgm:pt>
    <dgm:pt modelId="{68600D7D-0DE4-4B8A-A273-22193ADAECBC}" type="pres">
      <dgm:prSet presAssocID="{91007B47-0562-46E3-918B-1E9420094CB8}" presName="iconSpace" presStyleCnt="0"/>
      <dgm:spPr/>
    </dgm:pt>
    <dgm:pt modelId="{2C1389F6-F371-4D2C-8371-25785AC3DA46}" type="pres">
      <dgm:prSet presAssocID="{91007B47-0562-46E3-918B-1E9420094CB8}" presName="parTx" presStyleLbl="revTx" presStyleIdx="0" presStyleCnt="6" custScaleX="107242" custLinFactNeighborY="4062">
        <dgm:presLayoutVars>
          <dgm:chMax val="0"/>
          <dgm:chPref val="0"/>
        </dgm:presLayoutVars>
      </dgm:prSet>
      <dgm:spPr/>
      <dgm:t>
        <a:bodyPr/>
        <a:lstStyle/>
        <a:p>
          <a:endParaRPr lang="en-IN"/>
        </a:p>
      </dgm:t>
    </dgm:pt>
    <dgm:pt modelId="{BB2B3F26-9E38-4258-90F0-049031FC922C}" type="pres">
      <dgm:prSet presAssocID="{91007B47-0562-46E3-918B-1E9420094CB8}" presName="txSpace" presStyleCnt="0"/>
      <dgm:spPr/>
    </dgm:pt>
    <dgm:pt modelId="{9247A9F3-3C44-4118-94A0-90A6015918F1}" type="pres">
      <dgm:prSet presAssocID="{91007B47-0562-46E3-918B-1E9420094CB8}" presName="desTx" presStyleLbl="revTx" presStyleIdx="1" presStyleCnt="6" custScaleX="113740" custLinFactNeighborY="12012">
        <dgm:presLayoutVars/>
      </dgm:prSet>
      <dgm:spPr/>
      <dgm:t>
        <a:bodyPr/>
        <a:lstStyle/>
        <a:p>
          <a:endParaRPr lang="en-IN"/>
        </a:p>
      </dgm:t>
    </dgm:pt>
    <dgm:pt modelId="{7E05D9C8-AF1A-41C8-9C0A-77F6F8F9DE67}" type="pres">
      <dgm:prSet presAssocID="{F01D3F7B-F4A9-411D-85CD-F881F0CF138E}" presName="sibTrans" presStyleCnt="0"/>
      <dgm:spPr/>
    </dgm:pt>
    <dgm:pt modelId="{1B6B8297-8C96-4388-A545-4FAA8884E8AA}" type="pres">
      <dgm:prSet presAssocID="{183E2C66-9353-4B86-8A6C-AA8BA820C6EF}" presName="compNode" presStyleCnt="0"/>
      <dgm:spPr/>
    </dgm:pt>
    <dgm:pt modelId="{AA30765A-80B4-4B96-ADE6-7DC14350B0DC}" type="pres">
      <dgm:prSet presAssocID="{183E2C66-9353-4B86-8A6C-AA8BA820C6EF}" presName="iconRect" presStyleLbl="node1" presStyleIdx="1" presStyleCnt="3" custScaleX="95151" custScaleY="98505"/>
      <dgm:spPr>
        <a:blipFill>
          <a:blip xmlns:r="http://schemas.openxmlformats.org/officeDocument/2006/relationships" r:embed="rId3">
            <a:extLst>
              <a:ext uri="{96DAC541-7B7A-43D3-8B79-37D633B846F1}">
                <asvg:svgBlip xmlns:asvg="http://schemas.microsoft.com/office/drawing/2016/SVG/main" xmlns="" r:embed="rId4"/>
              </a:ext>
            </a:extLst>
          </a:blip>
          <a:srcRect/>
          <a:stretch>
            <a:fillRect l="-4000" r="-4000"/>
          </a:stretch>
        </a:blipFill>
        <a:ln>
          <a:noFill/>
        </a:ln>
      </dgm:spPr>
      <dgm:extLst>
        <a:ext uri="{E40237B7-FDA0-4F09-8148-C483321AD2D9}">
          <dgm14:cNvPr xmlns:dgm14="http://schemas.microsoft.com/office/drawing/2010/diagram" id="0" name="" descr="Monitor"/>
        </a:ext>
      </dgm:extLst>
    </dgm:pt>
    <dgm:pt modelId="{06618153-FC25-456B-A277-F88CFD0B66FE}" type="pres">
      <dgm:prSet presAssocID="{183E2C66-9353-4B86-8A6C-AA8BA820C6EF}" presName="iconSpace" presStyleCnt="0"/>
      <dgm:spPr/>
    </dgm:pt>
    <dgm:pt modelId="{E1459333-ECA5-4A95-8110-FD48516F2919}" type="pres">
      <dgm:prSet presAssocID="{183E2C66-9353-4B86-8A6C-AA8BA820C6EF}" presName="parTx" presStyleLbl="revTx" presStyleIdx="2" presStyleCnt="6" custLinFactNeighborY="17602">
        <dgm:presLayoutVars>
          <dgm:chMax val="0"/>
          <dgm:chPref val="0"/>
        </dgm:presLayoutVars>
      </dgm:prSet>
      <dgm:spPr/>
      <dgm:t>
        <a:bodyPr/>
        <a:lstStyle/>
        <a:p>
          <a:endParaRPr lang="en-IN"/>
        </a:p>
      </dgm:t>
    </dgm:pt>
    <dgm:pt modelId="{EE051EA1-FCB9-437D-8AC0-4528C781A915}" type="pres">
      <dgm:prSet presAssocID="{183E2C66-9353-4B86-8A6C-AA8BA820C6EF}" presName="txSpace" presStyleCnt="0"/>
      <dgm:spPr/>
    </dgm:pt>
    <dgm:pt modelId="{3F1F6005-FCFE-4A2B-BE68-A1F6E1439CDC}" type="pres">
      <dgm:prSet presAssocID="{183E2C66-9353-4B86-8A6C-AA8BA820C6EF}" presName="desTx" presStyleLbl="revTx" presStyleIdx="3" presStyleCnt="6" custLinFactNeighborX="362" custLinFactNeighborY="19766">
        <dgm:presLayoutVars/>
      </dgm:prSet>
      <dgm:spPr/>
      <dgm:t>
        <a:bodyPr/>
        <a:lstStyle/>
        <a:p>
          <a:endParaRPr lang="en-IN"/>
        </a:p>
      </dgm:t>
    </dgm:pt>
    <dgm:pt modelId="{4E1C067D-C6F9-4757-BD4F-C90E8CB0332B}" type="pres">
      <dgm:prSet presAssocID="{2C5AD976-A851-4483-B611-D4A32011D319}" presName="sibTrans" presStyleCnt="0"/>
      <dgm:spPr/>
    </dgm:pt>
    <dgm:pt modelId="{D0781C12-C0E0-4640-AE30-113B184CEAE2}" type="pres">
      <dgm:prSet presAssocID="{3BDE8466-B798-4BBD-89F5-84392136FF7E}" presName="compNode" presStyleCnt="0"/>
      <dgm:spPr/>
    </dgm:pt>
    <dgm:pt modelId="{887A2411-E56E-4B51-8FD1-B1B16073166D}" type="pres">
      <dgm:prSet presAssocID="{3BDE8466-B798-4BBD-89F5-84392136FF7E}" presName="iconRect" presStyleLbl="node1" presStyleIdx="2" presStyleCnt="3"/>
      <dgm:spPr>
        <a:blipFill rotWithShape="1">
          <a:blip xmlns:r="http://schemas.openxmlformats.org/officeDocument/2006/relationships" r:embed="rId5"/>
          <a:srcRect/>
          <a:stretch>
            <a:fillRect l="-5000" r="-5000"/>
          </a:stretch>
        </a:blipFill>
      </dgm:spPr>
    </dgm:pt>
    <dgm:pt modelId="{784103C4-B016-4479-B4CD-F5C4B7537A71}" type="pres">
      <dgm:prSet presAssocID="{3BDE8466-B798-4BBD-89F5-84392136FF7E}" presName="iconSpace" presStyleCnt="0"/>
      <dgm:spPr/>
    </dgm:pt>
    <dgm:pt modelId="{530E6DB4-70E0-4A5E-8700-84C76DE0BCB5}" type="pres">
      <dgm:prSet presAssocID="{3BDE8466-B798-4BBD-89F5-84392136FF7E}" presName="parTx" presStyleLbl="revTx" presStyleIdx="4" presStyleCnt="6">
        <dgm:presLayoutVars>
          <dgm:chMax val="0"/>
          <dgm:chPref val="0"/>
        </dgm:presLayoutVars>
      </dgm:prSet>
      <dgm:spPr/>
      <dgm:t>
        <a:bodyPr/>
        <a:lstStyle/>
        <a:p>
          <a:endParaRPr lang="en-IN"/>
        </a:p>
      </dgm:t>
    </dgm:pt>
    <dgm:pt modelId="{BB7F5F43-2243-40C7-BC61-3B79F8491028}" type="pres">
      <dgm:prSet presAssocID="{3BDE8466-B798-4BBD-89F5-84392136FF7E}" presName="txSpace" presStyleCnt="0"/>
      <dgm:spPr/>
    </dgm:pt>
    <dgm:pt modelId="{7F7F6124-89A7-483E-9F78-684E5A198A9B}" type="pres">
      <dgm:prSet presAssocID="{3BDE8466-B798-4BBD-89F5-84392136FF7E}" presName="desTx" presStyleLbl="revTx" presStyleIdx="5" presStyleCnt="6" custLinFactNeighborY="-1107">
        <dgm:presLayoutVars/>
      </dgm:prSet>
      <dgm:spPr/>
      <dgm:t>
        <a:bodyPr/>
        <a:lstStyle/>
        <a:p>
          <a:endParaRPr lang="en-IN"/>
        </a:p>
      </dgm:t>
    </dgm:pt>
  </dgm:ptLst>
  <dgm:cxnLst>
    <dgm:cxn modelId="{F8C2762F-B95B-48B7-9576-067AF37F56FC}" srcId="{AB064378-96C6-4A3C-9B4B-1CD76259A2FE}" destId="{3BDE8466-B798-4BBD-89F5-84392136FF7E}" srcOrd="2" destOrd="0" parTransId="{C33CE2DA-01F1-4D09-A8F6-44433BE45FC3}" sibTransId="{492F0584-4B44-4630-A4C6-AC501DD45663}"/>
    <dgm:cxn modelId="{E3D6ABBA-F044-4184-BD6E-B17D2481D9A9}" type="presOf" srcId="{AB064378-96C6-4A3C-9B4B-1CD76259A2FE}" destId="{FC0585F0-40FF-49F7-9973-50D4934A73AE}" srcOrd="0" destOrd="0" presId="urn:microsoft.com/office/officeart/2018/5/layout/CenteredIconLabelDescriptionList"/>
    <dgm:cxn modelId="{898914F7-40C4-4D23-A409-44707614C539}" srcId="{AB064378-96C6-4A3C-9B4B-1CD76259A2FE}" destId="{183E2C66-9353-4B86-8A6C-AA8BA820C6EF}" srcOrd="1" destOrd="0" parTransId="{95CF6056-45ED-48AB-A833-1E3EAA09BB6F}" sibTransId="{2C5AD976-A851-4483-B611-D4A32011D319}"/>
    <dgm:cxn modelId="{98CA4BA0-93DE-4D2B-9178-6D09B731197D}" type="presOf" srcId="{44611BEF-1E62-4ADB-A595-9590A4094B50}" destId="{9247A9F3-3C44-4118-94A0-90A6015918F1}" srcOrd="0" destOrd="0" presId="urn:microsoft.com/office/officeart/2018/5/layout/CenteredIconLabelDescriptionList"/>
    <dgm:cxn modelId="{BCFD9BA0-4603-444F-B122-F0FD7569EB13}" type="presOf" srcId="{91007B47-0562-46E3-918B-1E9420094CB8}" destId="{2C1389F6-F371-4D2C-8371-25785AC3DA46}" srcOrd="0" destOrd="0" presId="urn:microsoft.com/office/officeart/2018/5/layout/CenteredIconLabelDescriptionList"/>
    <dgm:cxn modelId="{6EF34DE2-74FE-49EC-B082-AFAD5AEE2949}" type="presOf" srcId="{DF389ABF-FD0B-4A9C-BFD7-61690049C351}" destId="{3F1F6005-FCFE-4A2B-BE68-A1F6E1439CDC}" srcOrd="0" destOrd="0" presId="urn:microsoft.com/office/officeart/2018/5/layout/CenteredIconLabelDescriptionList"/>
    <dgm:cxn modelId="{E752F67E-6D91-4884-A0A7-F86EB8C27CEB}" srcId="{AB064378-96C6-4A3C-9B4B-1CD76259A2FE}" destId="{91007B47-0562-46E3-918B-1E9420094CB8}" srcOrd="0" destOrd="0" parTransId="{BC6A26D7-8175-4125-AD10-2FFF639CD003}" sibTransId="{F01D3F7B-F4A9-411D-85CD-F881F0CF138E}"/>
    <dgm:cxn modelId="{F2A04E37-A01A-4DD4-940A-FF11E7B188EC}" type="presOf" srcId="{3BDE8466-B798-4BBD-89F5-84392136FF7E}" destId="{530E6DB4-70E0-4A5E-8700-84C76DE0BCB5}" srcOrd="0" destOrd="0" presId="urn:microsoft.com/office/officeart/2018/5/layout/CenteredIconLabelDescriptionList"/>
    <dgm:cxn modelId="{F0244EA1-9418-4337-A690-A11A43ABED21}" type="presOf" srcId="{183E2C66-9353-4B86-8A6C-AA8BA820C6EF}" destId="{E1459333-ECA5-4A95-8110-FD48516F2919}" srcOrd="0" destOrd="0" presId="urn:microsoft.com/office/officeart/2018/5/layout/CenteredIconLabelDescriptionList"/>
    <dgm:cxn modelId="{745F7070-A778-4069-88F0-57C3563966F3}" srcId="{3BDE8466-B798-4BBD-89F5-84392136FF7E}" destId="{7378AD91-D7B5-4143-8161-04E25A41BC52}" srcOrd="0" destOrd="0" parTransId="{65167570-2BC1-44ED-82CE-3BECF6090C08}" sibTransId="{1F35A0CC-4884-4491-8B68-B825DE2D2D9E}"/>
    <dgm:cxn modelId="{EC0AFCB3-BD8D-4761-B863-4525A8BC37B6}" srcId="{183E2C66-9353-4B86-8A6C-AA8BA820C6EF}" destId="{DF389ABF-FD0B-4A9C-BFD7-61690049C351}" srcOrd="0" destOrd="0" parTransId="{FD5F8DA9-C51A-4C53-9CE6-73991B04F750}" sibTransId="{E1F442D0-1FC0-4C10-A9FE-B9F1A557DC13}"/>
    <dgm:cxn modelId="{2916409E-2305-4602-B0F3-F731F8FC68A7}" srcId="{91007B47-0562-46E3-918B-1E9420094CB8}" destId="{44611BEF-1E62-4ADB-A595-9590A4094B50}" srcOrd="0" destOrd="0" parTransId="{8B7BB1AD-0AF5-4889-95B2-1B98B1823CA4}" sibTransId="{1E932DB5-9621-4ADC-A553-5329B4ED96AD}"/>
    <dgm:cxn modelId="{423F0224-B57E-4C15-B49F-EABADB80BAEE}" type="presOf" srcId="{7378AD91-D7B5-4143-8161-04E25A41BC52}" destId="{7F7F6124-89A7-483E-9F78-684E5A198A9B}" srcOrd="0" destOrd="0" presId="urn:microsoft.com/office/officeart/2018/5/layout/CenteredIconLabelDescriptionList"/>
    <dgm:cxn modelId="{048C4B01-63FB-4898-A77D-FE06583A3489}" type="presParOf" srcId="{FC0585F0-40FF-49F7-9973-50D4934A73AE}" destId="{BD91AF78-9434-4B8A-AAD8-75F27FF618D6}" srcOrd="0" destOrd="0" presId="urn:microsoft.com/office/officeart/2018/5/layout/CenteredIconLabelDescriptionList"/>
    <dgm:cxn modelId="{664DADDE-BA7E-4FDB-B346-CE4AAA2B0C27}" type="presParOf" srcId="{BD91AF78-9434-4B8A-AAD8-75F27FF618D6}" destId="{F7A57963-8CD7-4079-BE1F-547C747B84F6}" srcOrd="0" destOrd="0" presId="urn:microsoft.com/office/officeart/2018/5/layout/CenteredIconLabelDescriptionList"/>
    <dgm:cxn modelId="{D8C1262A-D430-4886-91A0-718AA8C5E275}" type="presParOf" srcId="{BD91AF78-9434-4B8A-AAD8-75F27FF618D6}" destId="{68600D7D-0DE4-4B8A-A273-22193ADAECBC}" srcOrd="1" destOrd="0" presId="urn:microsoft.com/office/officeart/2018/5/layout/CenteredIconLabelDescriptionList"/>
    <dgm:cxn modelId="{5B1545C4-3A3E-4650-86E7-7B6A3B8D2411}" type="presParOf" srcId="{BD91AF78-9434-4B8A-AAD8-75F27FF618D6}" destId="{2C1389F6-F371-4D2C-8371-25785AC3DA46}" srcOrd="2" destOrd="0" presId="urn:microsoft.com/office/officeart/2018/5/layout/CenteredIconLabelDescriptionList"/>
    <dgm:cxn modelId="{9439BE99-0CAA-4528-AE1B-D04D1D7A9573}" type="presParOf" srcId="{BD91AF78-9434-4B8A-AAD8-75F27FF618D6}" destId="{BB2B3F26-9E38-4258-90F0-049031FC922C}" srcOrd="3" destOrd="0" presId="urn:microsoft.com/office/officeart/2018/5/layout/CenteredIconLabelDescriptionList"/>
    <dgm:cxn modelId="{2F12E97F-9622-4BBF-87F3-B86C602B6C08}" type="presParOf" srcId="{BD91AF78-9434-4B8A-AAD8-75F27FF618D6}" destId="{9247A9F3-3C44-4118-94A0-90A6015918F1}" srcOrd="4" destOrd="0" presId="urn:microsoft.com/office/officeart/2018/5/layout/CenteredIconLabelDescriptionList"/>
    <dgm:cxn modelId="{E01B58C2-6429-4439-AD96-B03F9635664D}" type="presParOf" srcId="{FC0585F0-40FF-49F7-9973-50D4934A73AE}" destId="{7E05D9C8-AF1A-41C8-9C0A-77F6F8F9DE67}" srcOrd="1" destOrd="0" presId="urn:microsoft.com/office/officeart/2018/5/layout/CenteredIconLabelDescriptionList"/>
    <dgm:cxn modelId="{43081420-E255-4EF3-81ED-77161E6AE5A8}" type="presParOf" srcId="{FC0585F0-40FF-49F7-9973-50D4934A73AE}" destId="{1B6B8297-8C96-4388-A545-4FAA8884E8AA}" srcOrd="2" destOrd="0" presId="urn:microsoft.com/office/officeart/2018/5/layout/CenteredIconLabelDescriptionList"/>
    <dgm:cxn modelId="{08D1BF9B-4946-4F66-9F5D-4CDF5B841412}" type="presParOf" srcId="{1B6B8297-8C96-4388-A545-4FAA8884E8AA}" destId="{AA30765A-80B4-4B96-ADE6-7DC14350B0DC}" srcOrd="0" destOrd="0" presId="urn:microsoft.com/office/officeart/2018/5/layout/CenteredIconLabelDescriptionList"/>
    <dgm:cxn modelId="{5A924D87-1562-4F77-9317-717C1AA69A84}" type="presParOf" srcId="{1B6B8297-8C96-4388-A545-4FAA8884E8AA}" destId="{06618153-FC25-456B-A277-F88CFD0B66FE}" srcOrd="1" destOrd="0" presId="urn:microsoft.com/office/officeart/2018/5/layout/CenteredIconLabelDescriptionList"/>
    <dgm:cxn modelId="{1B41E4B4-95F4-41EA-8667-AFC9DA62FE34}" type="presParOf" srcId="{1B6B8297-8C96-4388-A545-4FAA8884E8AA}" destId="{E1459333-ECA5-4A95-8110-FD48516F2919}" srcOrd="2" destOrd="0" presId="urn:microsoft.com/office/officeart/2018/5/layout/CenteredIconLabelDescriptionList"/>
    <dgm:cxn modelId="{70B33373-C237-4F57-BE57-3EC15CC76211}" type="presParOf" srcId="{1B6B8297-8C96-4388-A545-4FAA8884E8AA}" destId="{EE051EA1-FCB9-437D-8AC0-4528C781A915}" srcOrd="3" destOrd="0" presId="urn:microsoft.com/office/officeart/2018/5/layout/CenteredIconLabelDescriptionList"/>
    <dgm:cxn modelId="{D141608C-7531-4E49-A38C-5EB054AD34C4}" type="presParOf" srcId="{1B6B8297-8C96-4388-A545-4FAA8884E8AA}" destId="{3F1F6005-FCFE-4A2B-BE68-A1F6E1439CDC}" srcOrd="4" destOrd="0" presId="urn:microsoft.com/office/officeart/2018/5/layout/CenteredIconLabelDescriptionList"/>
    <dgm:cxn modelId="{62D9ADC0-263B-43A2-AD29-CD1E7500DBDA}" type="presParOf" srcId="{FC0585F0-40FF-49F7-9973-50D4934A73AE}" destId="{4E1C067D-C6F9-4757-BD4F-C90E8CB0332B}" srcOrd="3" destOrd="0" presId="urn:microsoft.com/office/officeart/2018/5/layout/CenteredIconLabelDescriptionList"/>
    <dgm:cxn modelId="{CD425E46-F4B6-45F0-B95C-0742EE920725}" type="presParOf" srcId="{FC0585F0-40FF-49F7-9973-50D4934A73AE}" destId="{D0781C12-C0E0-4640-AE30-113B184CEAE2}" srcOrd="4" destOrd="0" presId="urn:microsoft.com/office/officeart/2018/5/layout/CenteredIconLabelDescriptionList"/>
    <dgm:cxn modelId="{ED4F2141-A0EA-46FD-A97D-0007F46D606F}" type="presParOf" srcId="{D0781C12-C0E0-4640-AE30-113B184CEAE2}" destId="{887A2411-E56E-4B51-8FD1-B1B16073166D}" srcOrd="0" destOrd="0" presId="urn:microsoft.com/office/officeart/2018/5/layout/CenteredIconLabelDescriptionList"/>
    <dgm:cxn modelId="{36BBEA9A-3C3D-4C9A-9EF5-FD5DAF0BF5AB}" type="presParOf" srcId="{D0781C12-C0E0-4640-AE30-113B184CEAE2}" destId="{784103C4-B016-4479-B4CD-F5C4B7537A71}" srcOrd="1" destOrd="0" presId="urn:microsoft.com/office/officeart/2018/5/layout/CenteredIconLabelDescriptionList"/>
    <dgm:cxn modelId="{10C3862D-809A-491F-8A72-9E89040E9B6F}" type="presParOf" srcId="{D0781C12-C0E0-4640-AE30-113B184CEAE2}" destId="{530E6DB4-70E0-4A5E-8700-84C76DE0BCB5}" srcOrd="2" destOrd="0" presId="urn:microsoft.com/office/officeart/2018/5/layout/CenteredIconLabelDescriptionList"/>
    <dgm:cxn modelId="{5C3C1ABF-70D5-4372-A8D6-23ADC61C61D5}" type="presParOf" srcId="{D0781C12-C0E0-4640-AE30-113B184CEAE2}" destId="{BB7F5F43-2243-40C7-BC61-3B79F8491028}" srcOrd="3" destOrd="0" presId="urn:microsoft.com/office/officeart/2018/5/layout/CenteredIconLabelDescriptionList"/>
    <dgm:cxn modelId="{FFB84E1B-3CA4-49BE-90F4-C1240161A69E}" type="presParOf" srcId="{D0781C12-C0E0-4640-AE30-113B184CEAE2}" destId="{7F7F6124-89A7-483E-9F78-684E5A198A9B}"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AE4981-635C-4F9C-ADCD-D5894E27B57D}">
      <dsp:nvSpPr>
        <dsp:cNvPr id="0" name=""/>
        <dsp:cNvSpPr/>
      </dsp:nvSpPr>
      <dsp:spPr>
        <a:xfrm>
          <a:off x="1072770" y="500810"/>
          <a:ext cx="1150242" cy="11502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8BBC9A-2DE0-42CF-AA3C-BA9A1A83921B}">
      <dsp:nvSpPr>
        <dsp:cNvPr id="0" name=""/>
        <dsp:cNvSpPr/>
      </dsp:nvSpPr>
      <dsp:spPr>
        <a:xfrm>
          <a:off x="4688" y="1815842"/>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155700">
            <a:lnSpc>
              <a:spcPct val="100000"/>
            </a:lnSpc>
            <a:spcBef>
              <a:spcPct val="0"/>
            </a:spcBef>
            <a:spcAft>
              <a:spcPct val="35000"/>
            </a:spcAft>
            <a:defRPr b="1"/>
          </a:pPr>
          <a:r>
            <a:rPr lang="en-US" sz="2600" b="1" kern="1200"/>
            <a:t>gRPC</a:t>
          </a:r>
          <a:endParaRPr lang="en-US" sz="2600" kern="1200"/>
        </a:p>
      </dsp:txBody>
      <dsp:txXfrm>
        <a:off x="4688" y="1815842"/>
        <a:ext cx="3286406" cy="492960"/>
      </dsp:txXfrm>
    </dsp:sp>
    <dsp:sp modelId="{AD202792-16B7-448B-ABA7-ADB9343E4B9C}">
      <dsp:nvSpPr>
        <dsp:cNvPr id="0" name=""/>
        <dsp:cNvSpPr/>
      </dsp:nvSpPr>
      <dsp:spPr>
        <a:xfrm>
          <a:off x="4688" y="2385449"/>
          <a:ext cx="3286406" cy="1947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800100">
            <a:lnSpc>
              <a:spcPct val="100000"/>
            </a:lnSpc>
            <a:spcBef>
              <a:spcPct val="0"/>
            </a:spcBef>
            <a:spcAft>
              <a:spcPct val="35000"/>
            </a:spcAft>
          </a:pPr>
          <a:r>
            <a:rPr lang="en-US" sz="1800" kern="1200"/>
            <a:t>High performance contract-based RPC services with .NET</a:t>
          </a:r>
        </a:p>
        <a:p>
          <a:pPr lvl="0" algn="ctr" defTabSz="800100">
            <a:lnSpc>
              <a:spcPct val="100000"/>
            </a:lnSpc>
            <a:spcBef>
              <a:spcPct val="0"/>
            </a:spcBef>
            <a:spcAft>
              <a:spcPct val="35000"/>
            </a:spcAft>
          </a:pPr>
          <a:r>
            <a:rPr lang="en-US" sz="1800" kern="1200"/>
            <a:t>Works across many languages and platforms</a:t>
          </a:r>
        </a:p>
      </dsp:txBody>
      <dsp:txXfrm>
        <a:off x="4688" y="2385449"/>
        <a:ext cx="3286406" cy="1947677"/>
      </dsp:txXfrm>
    </dsp:sp>
    <dsp:sp modelId="{0CDF11CB-23FE-4AF6-90C0-A4F39B25DD2F}">
      <dsp:nvSpPr>
        <dsp:cNvPr id="0" name=""/>
        <dsp:cNvSpPr/>
      </dsp:nvSpPr>
      <dsp:spPr>
        <a:xfrm>
          <a:off x="4934297" y="500810"/>
          <a:ext cx="1150242" cy="11502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41EA248-54F2-49A4-AA63-4F829E21A73A}">
      <dsp:nvSpPr>
        <dsp:cNvPr id="0" name=""/>
        <dsp:cNvSpPr/>
      </dsp:nvSpPr>
      <dsp:spPr>
        <a:xfrm>
          <a:off x="3866215" y="1815842"/>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155700">
            <a:lnSpc>
              <a:spcPct val="100000"/>
            </a:lnSpc>
            <a:spcBef>
              <a:spcPct val="0"/>
            </a:spcBef>
            <a:spcAft>
              <a:spcPct val="35000"/>
            </a:spcAft>
            <a:defRPr b="1"/>
          </a:pPr>
          <a:r>
            <a:rPr lang="en-US" sz="2600" b="1" kern="1200"/>
            <a:t>Worker Service </a:t>
          </a:r>
          <a:endParaRPr lang="en-US" sz="2600" kern="1200"/>
        </a:p>
      </dsp:txBody>
      <dsp:txXfrm>
        <a:off x="3866215" y="1815842"/>
        <a:ext cx="3286406" cy="492960"/>
      </dsp:txXfrm>
    </dsp:sp>
    <dsp:sp modelId="{C4314E91-502A-49BB-A666-DB71DA15901A}">
      <dsp:nvSpPr>
        <dsp:cNvPr id="0" name=""/>
        <dsp:cNvSpPr/>
      </dsp:nvSpPr>
      <dsp:spPr>
        <a:xfrm>
          <a:off x="3866215" y="2385449"/>
          <a:ext cx="3286406" cy="1947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800100">
            <a:lnSpc>
              <a:spcPct val="100000"/>
            </a:lnSpc>
            <a:spcBef>
              <a:spcPct val="0"/>
            </a:spcBef>
            <a:spcAft>
              <a:spcPct val="35000"/>
            </a:spcAft>
          </a:pPr>
          <a:r>
            <a:rPr lang="en-US" sz="1800" kern="1200"/>
            <a:t>Starting point for long running back processes like Windows Server or Linux daemon</a:t>
          </a:r>
        </a:p>
        <a:p>
          <a:pPr lvl="0" algn="ctr" defTabSz="800100">
            <a:lnSpc>
              <a:spcPct val="100000"/>
            </a:lnSpc>
            <a:spcBef>
              <a:spcPct val="0"/>
            </a:spcBef>
            <a:spcAft>
              <a:spcPct val="35000"/>
            </a:spcAft>
          </a:pPr>
          <a:r>
            <a:rPr lang="en-US" sz="1800" kern="1200"/>
            <a:t>Producing or consuming messages from a message queue</a:t>
          </a:r>
        </a:p>
      </dsp:txBody>
      <dsp:txXfrm>
        <a:off x="3866215" y="2385449"/>
        <a:ext cx="3286406" cy="1947677"/>
      </dsp:txXfrm>
    </dsp:sp>
    <dsp:sp modelId="{7E85110C-8150-4D35-A74F-599976EDDF22}">
      <dsp:nvSpPr>
        <dsp:cNvPr id="0" name=""/>
        <dsp:cNvSpPr/>
      </dsp:nvSpPr>
      <dsp:spPr>
        <a:xfrm>
          <a:off x="8795825" y="500810"/>
          <a:ext cx="1150242" cy="11502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EB4711-9DC8-4A42-8DC1-572883D1E5D4}">
      <dsp:nvSpPr>
        <dsp:cNvPr id="0" name=""/>
        <dsp:cNvSpPr/>
      </dsp:nvSpPr>
      <dsp:spPr>
        <a:xfrm>
          <a:off x="7727743" y="1815842"/>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155700">
            <a:lnSpc>
              <a:spcPct val="100000"/>
            </a:lnSpc>
            <a:spcBef>
              <a:spcPct val="0"/>
            </a:spcBef>
            <a:spcAft>
              <a:spcPct val="35000"/>
            </a:spcAft>
            <a:defRPr b="1"/>
          </a:pPr>
          <a:r>
            <a:rPr lang="en-US" sz="2600" b="1" kern="1200"/>
            <a:t>Web API’s + Identity</a:t>
          </a:r>
          <a:endParaRPr lang="en-US" sz="2600" kern="1200"/>
        </a:p>
      </dsp:txBody>
      <dsp:txXfrm>
        <a:off x="7727743" y="1815842"/>
        <a:ext cx="3286406" cy="492960"/>
      </dsp:txXfrm>
    </dsp:sp>
    <dsp:sp modelId="{3D81694F-76DD-49A0-91C1-DB4789E7C715}">
      <dsp:nvSpPr>
        <dsp:cNvPr id="0" name=""/>
        <dsp:cNvSpPr/>
      </dsp:nvSpPr>
      <dsp:spPr>
        <a:xfrm>
          <a:off x="7727743" y="2385449"/>
          <a:ext cx="3286406" cy="1947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800100">
            <a:lnSpc>
              <a:spcPct val="100000"/>
            </a:lnSpc>
            <a:spcBef>
              <a:spcPct val="0"/>
            </a:spcBef>
            <a:spcAft>
              <a:spcPct val="35000"/>
            </a:spcAft>
          </a:pPr>
          <a:r>
            <a:rPr lang="en-US" sz="1800" kern="1200"/>
            <a:t>Add security and authentication to Web API’s</a:t>
          </a:r>
        </a:p>
      </dsp:txBody>
      <dsp:txXfrm>
        <a:off x="7727743" y="2385449"/>
        <a:ext cx="3286406" cy="19476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AE4981-635C-4F9C-ADCD-D5894E27B57D}">
      <dsp:nvSpPr>
        <dsp:cNvPr id="0" name=""/>
        <dsp:cNvSpPr/>
      </dsp:nvSpPr>
      <dsp:spPr>
        <a:xfrm>
          <a:off x="1072770" y="67203"/>
          <a:ext cx="1150242" cy="11502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8BBC9A-2DE0-42CF-AA3C-BA9A1A83921B}">
      <dsp:nvSpPr>
        <dsp:cNvPr id="0" name=""/>
        <dsp:cNvSpPr/>
      </dsp:nvSpPr>
      <dsp:spPr>
        <a:xfrm>
          <a:off x="4688" y="1419525"/>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289050">
            <a:lnSpc>
              <a:spcPct val="100000"/>
            </a:lnSpc>
            <a:spcBef>
              <a:spcPct val="0"/>
            </a:spcBef>
            <a:spcAft>
              <a:spcPct val="35000"/>
            </a:spcAft>
            <a:defRPr b="1"/>
          </a:pPr>
          <a:r>
            <a:rPr lang="en-US" sz="2900" kern="1200"/>
            <a:t>Safe</a:t>
          </a:r>
        </a:p>
      </dsp:txBody>
      <dsp:txXfrm>
        <a:off x="4688" y="1419525"/>
        <a:ext cx="3286406" cy="492960"/>
      </dsp:txXfrm>
    </dsp:sp>
    <dsp:sp modelId="{AD202792-16B7-448B-ABA7-ADB9343E4B9C}">
      <dsp:nvSpPr>
        <dsp:cNvPr id="0" name=""/>
        <dsp:cNvSpPr/>
      </dsp:nvSpPr>
      <dsp:spPr>
        <a:xfrm>
          <a:off x="4688" y="2006477"/>
          <a:ext cx="3286406" cy="2760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800100">
            <a:lnSpc>
              <a:spcPct val="100000"/>
            </a:lnSpc>
            <a:spcBef>
              <a:spcPct val="0"/>
            </a:spcBef>
            <a:spcAft>
              <a:spcPct val="35000"/>
            </a:spcAft>
          </a:pPr>
          <a:r>
            <a:rPr lang="en-US" sz="1800" kern="1200"/>
            <a:t>Nullable and non-nullable reference types help you write safer code</a:t>
          </a:r>
        </a:p>
        <a:p>
          <a:pPr lvl="0" algn="ctr" defTabSz="800100">
            <a:lnSpc>
              <a:spcPct val="100000"/>
            </a:lnSpc>
            <a:spcBef>
              <a:spcPct val="0"/>
            </a:spcBef>
            <a:spcAft>
              <a:spcPct val="35000"/>
            </a:spcAft>
          </a:pPr>
          <a:r>
            <a:rPr lang="en-US" sz="1800" kern="1200"/>
            <a:t>Declare your intent more clearly</a:t>
          </a:r>
        </a:p>
      </dsp:txBody>
      <dsp:txXfrm>
        <a:off x="4688" y="2006477"/>
        <a:ext cx="3286406" cy="2760257"/>
      </dsp:txXfrm>
    </dsp:sp>
    <dsp:sp modelId="{0CDF11CB-23FE-4AF6-90C0-A4F39B25DD2F}">
      <dsp:nvSpPr>
        <dsp:cNvPr id="0" name=""/>
        <dsp:cNvSpPr/>
      </dsp:nvSpPr>
      <dsp:spPr>
        <a:xfrm>
          <a:off x="4934297" y="67203"/>
          <a:ext cx="1150242" cy="1150242"/>
        </a:xfrm>
        <a:prstGeom prst="rect">
          <a:avLst/>
        </a:prstGeom>
        <a:blipFill>
          <a:blip xmlns:r="http://schemas.openxmlformats.org/officeDocument/2006/relationships" r:embed="rId3">
            <a:extLst>
              <a:ext uri="{96DAC541-7B7A-43D3-8B79-37D633B846F1}">
                <asvg:svgBlip xmlns:asvg="http://schemas.microsoft.com/office/drawing/2016/SVG/main" xmlns=""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41EA248-54F2-49A4-AA63-4F829E21A73A}">
      <dsp:nvSpPr>
        <dsp:cNvPr id="0" name=""/>
        <dsp:cNvSpPr/>
      </dsp:nvSpPr>
      <dsp:spPr>
        <a:xfrm>
          <a:off x="3866215" y="1419525"/>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289050">
            <a:lnSpc>
              <a:spcPct val="100000"/>
            </a:lnSpc>
            <a:spcBef>
              <a:spcPct val="0"/>
            </a:spcBef>
            <a:spcAft>
              <a:spcPct val="35000"/>
            </a:spcAft>
            <a:defRPr b="1"/>
          </a:pPr>
          <a:r>
            <a:rPr lang="en-US" sz="2900" b="1" kern="1200"/>
            <a:t>Modern</a:t>
          </a:r>
          <a:endParaRPr lang="en-US" sz="2900" kern="1200"/>
        </a:p>
      </dsp:txBody>
      <dsp:txXfrm>
        <a:off x="3866215" y="1419525"/>
        <a:ext cx="3286406" cy="492960"/>
      </dsp:txXfrm>
    </dsp:sp>
    <dsp:sp modelId="{C4314E91-502A-49BB-A666-DB71DA15901A}">
      <dsp:nvSpPr>
        <dsp:cNvPr id="0" name=""/>
        <dsp:cNvSpPr/>
      </dsp:nvSpPr>
      <dsp:spPr>
        <a:xfrm>
          <a:off x="3866215" y="2006477"/>
          <a:ext cx="3286406" cy="2760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800100">
            <a:lnSpc>
              <a:spcPct val="100000"/>
            </a:lnSpc>
            <a:spcBef>
              <a:spcPct val="0"/>
            </a:spcBef>
            <a:spcAft>
              <a:spcPct val="35000"/>
            </a:spcAft>
          </a:pPr>
          <a:r>
            <a:rPr lang="en-US" sz="1800" kern="1200"/>
            <a:t>Async streams for modern workloads like cloud &amp; IoT communication</a:t>
          </a:r>
        </a:p>
        <a:p>
          <a:pPr lvl="0" algn="ctr" defTabSz="800100">
            <a:lnSpc>
              <a:spcPct val="100000"/>
            </a:lnSpc>
            <a:spcBef>
              <a:spcPct val="0"/>
            </a:spcBef>
            <a:spcAft>
              <a:spcPct val="35000"/>
            </a:spcAft>
          </a:pPr>
          <a:r>
            <a:rPr lang="en-US" sz="1800" kern="1200"/>
            <a:t>Easily work with cloud scale datasets using indexes and ranges</a:t>
          </a:r>
        </a:p>
        <a:p>
          <a:pPr lvl="0" algn="ctr" defTabSz="800100">
            <a:lnSpc>
              <a:spcPct val="100000"/>
            </a:lnSpc>
            <a:spcBef>
              <a:spcPct val="0"/>
            </a:spcBef>
            <a:spcAft>
              <a:spcPct val="35000"/>
            </a:spcAft>
          </a:pPr>
          <a:endParaRPr lang="en-US" sz="1800" kern="1200"/>
        </a:p>
        <a:p>
          <a:pPr lvl="0" algn="ctr" defTabSz="800100">
            <a:lnSpc>
              <a:spcPct val="100000"/>
            </a:lnSpc>
            <a:spcBef>
              <a:spcPct val="0"/>
            </a:spcBef>
            <a:spcAft>
              <a:spcPct val="35000"/>
            </a:spcAft>
          </a:pPr>
          <a:endParaRPr lang="en-US" sz="1800" kern="1200"/>
        </a:p>
      </dsp:txBody>
      <dsp:txXfrm>
        <a:off x="3866215" y="2006477"/>
        <a:ext cx="3286406" cy="2760257"/>
      </dsp:txXfrm>
    </dsp:sp>
    <dsp:sp modelId="{7E85110C-8150-4D35-A74F-599976EDDF22}">
      <dsp:nvSpPr>
        <dsp:cNvPr id="0" name=""/>
        <dsp:cNvSpPr/>
      </dsp:nvSpPr>
      <dsp:spPr>
        <a:xfrm>
          <a:off x="8795825" y="67203"/>
          <a:ext cx="1150242" cy="1150242"/>
        </a:xfrm>
        <a:prstGeom prst="rect">
          <a:avLst/>
        </a:prstGeom>
        <a:blipFill>
          <a:blip xmlns:r="http://schemas.openxmlformats.org/officeDocument/2006/relationships" r:embed="rId5">
            <a:extLst>
              <a:ext uri="{96DAC541-7B7A-43D3-8B79-37D633B846F1}">
                <asvg:svgBlip xmlns:asvg="http://schemas.microsoft.com/office/drawing/2016/SVG/main" xmlns="" r:embed="rId6"/>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EB4711-9DC8-4A42-8DC1-572883D1E5D4}">
      <dsp:nvSpPr>
        <dsp:cNvPr id="0" name=""/>
        <dsp:cNvSpPr/>
      </dsp:nvSpPr>
      <dsp:spPr>
        <a:xfrm>
          <a:off x="7727743" y="1419525"/>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289050">
            <a:lnSpc>
              <a:spcPct val="100000"/>
            </a:lnSpc>
            <a:spcBef>
              <a:spcPct val="0"/>
            </a:spcBef>
            <a:spcAft>
              <a:spcPct val="35000"/>
            </a:spcAft>
            <a:defRPr b="1"/>
          </a:pPr>
          <a:r>
            <a:rPr lang="en-US" sz="2900" b="1" kern="1200"/>
            <a:t>Productive</a:t>
          </a:r>
          <a:endParaRPr lang="en-US" sz="2900" kern="1200"/>
        </a:p>
      </dsp:txBody>
      <dsp:txXfrm>
        <a:off x="7727743" y="1419525"/>
        <a:ext cx="3286406" cy="492960"/>
      </dsp:txXfrm>
    </dsp:sp>
    <dsp:sp modelId="{3D81694F-76DD-49A0-91C1-DB4789E7C715}">
      <dsp:nvSpPr>
        <dsp:cNvPr id="0" name=""/>
        <dsp:cNvSpPr/>
      </dsp:nvSpPr>
      <dsp:spPr>
        <a:xfrm>
          <a:off x="7727743" y="2006477"/>
          <a:ext cx="3286406" cy="2760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800100">
            <a:lnSpc>
              <a:spcPct val="100000"/>
            </a:lnSpc>
            <a:spcBef>
              <a:spcPct val="0"/>
            </a:spcBef>
            <a:spcAft>
              <a:spcPct val="35000"/>
            </a:spcAft>
          </a:pPr>
          <a:r>
            <a:rPr lang="en-US" sz="1800" kern="1200"/>
            <a:t>Write less code using patterns</a:t>
          </a:r>
        </a:p>
        <a:p>
          <a:pPr lvl="0" algn="ctr" defTabSz="800100">
            <a:lnSpc>
              <a:spcPct val="100000"/>
            </a:lnSpc>
            <a:spcBef>
              <a:spcPct val="0"/>
            </a:spcBef>
            <a:spcAft>
              <a:spcPct val="35000"/>
            </a:spcAft>
          </a:pPr>
          <a:r>
            <a:rPr lang="en-US" sz="1800" kern="1200"/>
            <a:t>Protect data with readonly members</a:t>
          </a:r>
        </a:p>
        <a:p>
          <a:pPr lvl="0" algn="ctr" defTabSz="800100">
            <a:lnSpc>
              <a:spcPct val="100000"/>
            </a:lnSpc>
            <a:spcBef>
              <a:spcPct val="0"/>
            </a:spcBef>
            <a:spcAft>
              <a:spcPct val="35000"/>
            </a:spcAft>
          </a:pPr>
          <a:r>
            <a:rPr lang="en-US" sz="1800" kern="1200"/>
            <a:t>Improved using statements for resource management</a:t>
          </a:r>
        </a:p>
      </dsp:txBody>
      <dsp:txXfrm>
        <a:off x="7727743" y="2006477"/>
        <a:ext cx="3286406" cy="27602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57963-8CD7-4079-BE1F-547C747B84F6}">
      <dsp:nvSpPr>
        <dsp:cNvPr id="0" name=""/>
        <dsp:cNvSpPr/>
      </dsp:nvSpPr>
      <dsp:spPr>
        <a:xfrm>
          <a:off x="1253485" y="529538"/>
          <a:ext cx="1103390" cy="1103390"/>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1389F6-F371-4D2C-8371-25785AC3DA46}">
      <dsp:nvSpPr>
        <dsp:cNvPr id="0" name=""/>
        <dsp:cNvSpPr/>
      </dsp:nvSpPr>
      <dsp:spPr>
        <a:xfrm>
          <a:off x="114755" y="1795247"/>
          <a:ext cx="3380850" cy="488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100000"/>
            </a:lnSpc>
            <a:spcBef>
              <a:spcPct val="0"/>
            </a:spcBef>
            <a:spcAft>
              <a:spcPct val="35000"/>
            </a:spcAft>
            <a:defRPr b="1"/>
          </a:pPr>
          <a:r>
            <a:rPr lang="en-US" sz="2400" kern="1200" baseline="0"/>
            <a:t>Deployment Flexibility</a:t>
          </a:r>
          <a:endParaRPr lang="en-US" sz="2400" kern="1200"/>
        </a:p>
      </dsp:txBody>
      <dsp:txXfrm>
        <a:off x="114755" y="1795247"/>
        <a:ext cx="3380850" cy="488135"/>
      </dsp:txXfrm>
    </dsp:sp>
    <dsp:sp modelId="{9247A9F3-3C44-4118-94A0-90A6015918F1}">
      <dsp:nvSpPr>
        <dsp:cNvPr id="0" name=""/>
        <dsp:cNvSpPr/>
      </dsp:nvSpPr>
      <dsp:spPr>
        <a:xfrm>
          <a:off x="12329" y="2358880"/>
          <a:ext cx="3585702" cy="1945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800100">
            <a:lnSpc>
              <a:spcPct val="100000"/>
            </a:lnSpc>
            <a:spcBef>
              <a:spcPct val="0"/>
            </a:spcBef>
            <a:spcAft>
              <a:spcPct val="35000"/>
            </a:spcAft>
          </a:pPr>
          <a:r>
            <a:rPr lang="en-US" sz="1800" kern="1200" baseline="0"/>
            <a:t>Side-by-side deployment, self-contained EXEs</a:t>
          </a:r>
        </a:p>
        <a:p>
          <a:pPr lvl="0" algn="ctr" defTabSz="800100">
            <a:lnSpc>
              <a:spcPct val="100000"/>
            </a:lnSpc>
            <a:spcBef>
              <a:spcPct val="0"/>
            </a:spcBef>
            <a:spcAft>
              <a:spcPct val="35000"/>
            </a:spcAft>
          </a:pPr>
          <a:r>
            <a:rPr lang="en-US" sz="1800" kern="1200" baseline="0"/>
            <a:t>Install machine global or app local framework</a:t>
          </a:r>
          <a:endParaRPr lang="en-US" sz="1800" kern="1200"/>
        </a:p>
      </dsp:txBody>
      <dsp:txXfrm>
        <a:off x="12329" y="2358880"/>
        <a:ext cx="3585702" cy="1945519"/>
      </dsp:txXfrm>
    </dsp:sp>
    <dsp:sp modelId="{AA30765A-80B4-4B96-ADE6-7DC14350B0DC}">
      <dsp:nvSpPr>
        <dsp:cNvPr id="0" name=""/>
        <dsp:cNvSpPr/>
      </dsp:nvSpPr>
      <dsp:spPr>
        <a:xfrm>
          <a:off x="5003587" y="420854"/>
          <a:ext cx="1444823" cy="1538125"/>
        </a:xfrm>
        <a:prstGeom prst="rect">
          <a:avLst/>
        </a:prstGeom>
        <a:blipFill rotWithShape="1">
          <a:blip xmlns:r="http://schemas.openxmlformats.org/officeDocument/2006/relationships" r:embed="rId3"/>
          <a:srcRect/>
          <a:stretch>
            <a:fillRect l="-1000" r="-1000"/>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459333-ECA5-4A95-8110-FD48516F2919}">
      <dsp:nvSpPr>
        <dsp:cNvPr id="0" name=""/>
        <dsp:cNvSpPr/>
      </dsp:nvSpPr>
      <dsp:spPr>
        <a:xfrm>
          <a:off x="4149727" y="1801041"/>
          <a:ext cx="3152543" cy="488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100000"/>
            </a:lnSpc>
            <a:spcBef>
              <a:spcPct val="0"/>
            </a:spcBef>
            <a:spcAft>
              <a:spcPct val="35000"/>
            </a:spcAft>
            <a:defRPr b="1"/>
          </a:pPr>
          <a:r>
            <a:rPr lang="en-US" sz="2400" kern="1200" baseline="0"/>
            <a:t>Windows 10</a:t>
          </a:r>
          <a:endParaRPr lang="en-US" sz="2400" kern="1200"/>
        </a:p>
      </dsp:txBody>
      <dsp:txXfrm>
        <a:off x="4149727" y="1801041"/>
        <a:ext cx="3152543" cy="488135"/>
      </dsp:txXfrm>
    </dsp:sp>
    <dsp:sp modelId="{3F1F6005-FCFE-4A2B-BE68-A1F6E1439CDC}">
      <dsp:nvSpPr>
        <dsp:cNvPr id="0" name=""/>
        <dsp:cNvSpPr/>
      </dsp:nvSpPr>
      <dsp:spPr>
        <a:xfrm>
          <a:off x="4149727" y="2289490"/>
          <a:ext cx="3152543" cy="1945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800100">
            <a:lnSpc>
              <a:spcPct val="100000"/>
            </a:lnSpc>
            <a:spcBef>
              <a:spcPct val="0"/>
            </a:spcBef>
            <a:spcAft>
              <a:spcPct val="35000"/>
            </a:spcAft>
          </a:pPr>
          <a:r>
            <a:rPr lang="en-US" sz="1800" kern="1200" baseline="0"/>
            <a:t>Access modern Windows 10 APIs from WPF and WinForms</a:t>
          </a:r>
        </a:p>
        <a:p>
          <a:pPr lvl="0" algn="ctr" defTabSz="800100">
            <a:lnSpc>
              <a:spcPct val="100000"/>
            </a:lnSpc>
            <a:spcBef>
              <a:spcPct val="0"/>
            </a:spcBef>
            <a:spcAft>
              <a:spcPct val="35000"/>
            </a:spcAft>
          </a:pPr>
          <a:r>
            <a:rPr lang="en-US" sz="1800" kern="1200" baseline="0"/>
            <a:t>Use native Windows 10 controls via XAML islands</a:t>
          </a:r>
          <a:endParaRPr lang="en-US" sz="1800" kern="1200"/>
        </a:p>
      </dsp:txBody>
      <dsp:txXfrm>
        <a:off x="4149727" y="2289490"/>
        <a:ext cx="3152543" cy="1945519"/>
      </dsp:txXfrm>
    </dsp:sp>
    <dsp:sp modelId="{887A2411-E56E-4B51-8FD1-B1B16073166D}">
      <dsp:nvSpPr>
        <dsp:cNvPr id="0" name=""/>
        <dsp:cNvSpPr/>
      </dsp:nvSpPr>
      <dsp:spPr>
        <a:xfrm>
          <a:off x="8878542" y="529538"/>
          <a:ext cx="1103390" cy="1103390"/>
        </a:xfrm>
        <a:prstGeom prst="rect">
          <a:avLst/>
        </a:prstGeom>
        <a:blipFill rotWithShape="1">
          <a:blip xmlns:r="http://schemas.openxmlformats.org/officeDocument/2006/relationships" r:embed="rId4">
            <a:extLst>
              <a:ext uri="{96DAC541-7B7A-43D3-8B79-37D633B846F1}">
                <asvg:svgBlip xmlns:asvg="http://schemas.microsoft.com/office/drawing/2016/SVG/main" xmlns="" r:embed="rId5"/>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0E6DB4-70E0-4A5E-8700-84C76DE0BCB5}">
      <dsp:nvSpPr>
        <dsp:cNvPr id="0" name=""/>
        <dsp:cNvSpPr/>
      </dsp:nvSpPr>
      <dsp:spPr>
        <a:xfrm>
          <a:off x="7853965" y="1795247"/>
          <a:ext cx="3152543" cy="488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100000"/>
            </a:lnSpc>
            <a:spcBef>
              <a:spcPct val="0"/>
            </a:spcBef>
            <a:spcAft>
              <a:spcPct val="35000"/>
            </a:spcAft>
            <a:defRPr b="1"/>
          </a:pPr>
          <a:r>
            <a:rPr lang="en-US" sz="2400" kern="1200" baseline="0"/>
            <a:t>Open Source</a:t>
          </a:r>
          <a:endParaRPr lang="en-US" sz="2000" kern="1200"/>
        </a:p>
      </dsp:txBody>
      <dsp:txXfrm>
        <a:off x="7853965" y="1795247"/>
        <a:ext cx="3152543" cy="488135"/>
      </dsp:txXfrm>
    </dsp:sp>
    <dsp:sp modelId="{7F7F6124-89A7-483E-9F78-684E5A198A9B}">
      <dsp:nvSpPr>
        <dsp:cNvPr id="0" name=""/>
        <dsp:cNvSpPr/>
      </dsp:nvSpPr>
      <dsp:spPr>
        <a:xfrm>
          <a:off x="7853965" y="2337343"/>
          <a:ext cx="3152543" cy="1945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800100">
            <a:lnSpc>
              <a:spcPct val="100000"/>
            </a:lnSpc>
            <a:spcBef>
              <a:spcPct val="0"/>
            </a:spcBef>
            <a:spcAft>
              <a:spcPct val="35000"/>
            </a:spcAft>
          </a:pPr>
          <a:r>
            <a:rPr lang="en-US" sz="1800" kern="1200" baseline="0"/>
            <a:t>WPF and WinForms projects also open source on GitHub</a:t>
          </a:r>
        </a:p>
        <a:p>
          <a:pPr lvl="0" algn="ctr" defTabSz="800100">
            <a:lnSpc>
              <a:spcPct val="100000"/>
            </a:lnSpc>
            <a:spcBef>
              <a:spcPct val="0"/>
            </a:spcBef>
            <a:spcAft>
              <a:spcPct val="35000"/>
            </a:spcAft>
          </a:pPr>
          <a:r>
            <a:rPr lang="en-US" sz="1800" kern="1200" baseline="0"/>
            <a:t>Take advantage of performance, runtime and API improvements happening in .NET Core </a:t>
          </a:r>
          <a:endParaRPr lang="en-US" sz="1800" kern="1200"/>
        </a:p>
      </dsp:txBody>
      <dsp:txXfrm>
        <a:off x="7853965" y="2337343"/>
        <a:ext cx="3152543" cy="19455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57963-8CD7-4079-BE1F-547C747B84F6}">
      <dsp:nvSpPr>
        <dsp:cNvPr id="0" name=""/>
        <dsp:cNvSpPr/>
      </dsp:nvSpPr>
      <dsp:spPr>
        <a:xfrm>
          <a:off x="1571543" y="1065857"/>
          <a:ext cx="1654721" cy="14003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1389F6-F371-4D2C-8371-25785AC3DA46}">
      <dsp:nvSpPr>
        <dsp:cNvPr id="0" name=""/>
        <dsp:cNvSpPr/>
      </dsp:nvSpPr>
      <dsp:spPr>
        <a:xfrm>
          <a:off x="114755" y="2371814"/>
          <a:ext cx="3380850" cy="488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100000"/>
            </a:lnSpc>
            <a:spcBef>
              <a:spcPct val="0"/>
            </a:spcBef>
            <a:spcAft>
              <a:spcPct val="35000"/>
            </a:spcAft>
            <a:defRPr b="1"/>
          </a:pPr>
          <a:r>
            <a:rPr lang="en-US" sz="2400" kern="1200" baseline="0"/>
            <a:t>iOS &amp; Android with C#</a:t>
          </a:r>
          <a:endParaRPr lang="en-US" sz="2400" kern="1200"/>
        </a:p>
      </dsp:txBody>
      <dsp:txXfrm>
        <a:off x="114755" y="2371814"/>
        <a:ext cx="3380850" cy="488135"/>
      </dsp:txXfrm>
    </dsp:sp>
    <dsp:sp modelId="{9247A9F3-3C44-4118-94A0-90A6015918F1}">
      <dsp:nvSpPr>
        <dsp:cNvPr id="0" name=""/>
        <dsp:cNvSpPr/>
      </dsp:nvSpPr>
      <dsp:spPr>
        <a:xfrm>
          <a:off x="4069" y="2948897"/>
          <a:ext cx="3585702" cy="1185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800100">
            <a:lnSpc>
              <a:spcPct val="100000"/>
            </a:lnSpc>
            <a:spcBef>
              <a:spcPct val="0"/>
            </a:spcBef>
            <a:spcAft>
              <a:spcPct val="35000"/>
            </a:spcAft>
          </a:pPr>
          <a:r>
            <a:rPr lang="en-US" sz="1800" kern="1200" baseline="0"/>
            <a:t>Native performance, native APIs, native UI</a:t>
          </a:r>
        </a:p>
        <a:p>
          <a:pPr lvl="0" algn="ctr" defTabSz="800100">
            <a:lnSpc>
              <a:spcPct val="100000"/>
            </a:lnSpc>
            <a:spcBef>
              <a:spcPct val="0"/>
            </a:spcBef>
            <a:spcAft>
              <a:spcPct val="35000"/>
            </a:spcAft>
          </a:pPr>
          <a:r>
            <a:rPr lang="en-US" sz="1800" kern="1200" baseline="0"/>
            <a:t>Build native mobile apps with Visual Studio</a:t>
          </a:r>
        </a:p>
      </dsp:txBody>
      <dsp:txXfrm>
        <a:off x="4069" y="2948897"/>
        <a:ext cx="3585702" cy="1185438"/>
      </dsp:txXfrm>
    </dsp:sp>
    <dsp:sp modelId="{AA30765A-80B4-4B96-ADE6-7DC14350B0DC}">
      <dsp:nvSpPr>
        <dsp:cNvPr id="0" name=""/>
        <dsp:cNvSpPr/>
      </dsp:nvSpPr>
      <dsp:spPr>
        <a:xfrm>
          <a:off x="5003587" y="845058"/>
          <a:ext cx="1444823" cy="1538125"/>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l="-3000" r="-3000"/>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459333-ECA5-4A95-8110-FD48516F2919}">
      <dsp:nvSpPr>
        <dsp:cNvPr id="0" name=""/>
        <dsp:cNvSpPr/>
      </dsp:nvSpPr>
      <dsp:spPr>
        <a:xfrm>
          <a:off x="4149727" y="2363313"/>
          <a:ext cx="3152543" cy="488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100000"/>
            </a:lnSpc>
            <a:spcBef>
              <a:spcPct val="0"/>
            </a:spcBef>
            <a:spcAft>
              <a:spcPct val="35000"/>
            </a:spcAft>
            <a:defRPr b="1"/>
          </a:pPr>
          <a:r>
            <a:rPr lang="en-US" sz="2400" kern="1200" baseline="0"/>
            <a:t>Cross-Platform</a:t>
          </a:r>
          <a:endParaRPr lang="en-US" sz="2400" kern="1200"/>
        </a:p>
      </dsp:txBody>
      <dsp:txXfrm>
        <a:off x="4149727" y="2363313"/>
        <a:ext cx="3152543" cy="488135"/>
      </dsp:txXfrm>
    </dsp:sp>
    <dsp:sp modelId="{3F1F6005-FCFE-4A2B-BE68-A1F6E1439CDC}">
      <dsp:nvSpPr>
        <dsp:cNvPr id="0" name=""/>
        <dsp:cNvSpPr/>
      </dsp:nvSpPr>
      <dsp:spPr>
        <a:xfrm>
          <a:off x="4139670" y="2893427"/>
          <a:ext cx="3152543" cy="1185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800100">
            <a:lnSpc>
              <a:spcPct val="100000"/>
            </a:lnSpc>
            <a:spcBef>
              <a:spcPct val="0"/>
            </a:spcBef>
            <a:spcAft>
              <a:spcPct val="35000"/>
            </a:spcAft>
          </a:pPr>
          <a:r>
            <a:rPr lang="en-US" sz="1800" kern="1200" baseline="0"/>
            <a:t>Build cross-platform UI with </a:t>
          </a:r>
          <a:r>
            <a:rPr lang="en-US" sz="1800" kern="1200" baseline="0" err="1"/>
            <a:t>Xamarin.Forms</a:t>
          </a:r>
          <a:endParaRPr lang="en-US" sz="1800" kern="1200" baseline="0"/>
        </a:p>
        <a:p>
          <a:pPr lvl="0" algn="ctr" defTabSz="800100">
            <a:lnSpc>
              <a:spcPct val="100000"/>
            </a:lnSpc>
            <a:spcBef>
              <a:spcPct val="0"/>
            </a:spcBef>
            <a:spcAft>
              <a:spcPct val="35000"/>
            </a:spcAft>
          </a:pPr>
          <a:r>
            <a:rPr lang="en-US" sz="1800" kern="1200" baseline="0"/>
            <a:t>Access native APIs from shared code with </a:t>
          </a:r>
          <a:r>
            <a:rPr lang="en-US" sz="1800" kern="1200" baseline="0" err="1"/>
            <a:t>Xamarin.Essentials</a:t>
          </a:r>
          <a:endParaRPr lang="en-US" sz="1800" kern="1200" baseline="0"/>
        </a:p>
        <a:p>
          <a:pPr lvl="0" algn="ctr" defTabSz="800100">
            <a:lnSpc>
              <a:spcPct val="100000"/>
            </a:lnSpc>
            <a:spcBef>
              <a:spcPct val="0"/>
            </a:spcBef>
            <a:spcAft>
              <a:spcPct val="35000"/>
            </a:spcAft>
          </a:pPr>
          <a:r>
            <a:rPr lang="en-US" sz="1800" kern="1200"/>
            <a:t>Share code with .NET Standard</a:t>
          </a:r>
        </a:p>
      </dsp:txBody>
      <dsp:txXfrm>
        <a:off x="4139670" y="2893427"/>
        <a:ext cx="3152543" cy="1185438"/>
      </dsp:txXfrm>
    </dsp:sp>
    <dsp:sp modelId="{887A2411-E56E-4B51-8FD1-B1B16073166D}">
      <dsp:nvSpPr>
        <dsp:cNvPr id="0" name=""/>
        <dsp:cNvSpPr/>
      </dsp:nvSpPr>
      <dsp:spPr>
        <a:xfrm>
          <a:off x="8878542" y="1092022"/>
          <a:ext cx="1103390" cy="1103390"/>
        </a:xfrm>
        <a:prstGeom prst="rect">
          <a:avLst/>
        </a:prstGeom>
        <a:blipFill rotWithShape="1">
          <a:blip xmlns:r="http://schemas.openxmlformats.org/officeDocument/2006/relationships" r:embed="rId5">
            <a:extLst>
              <a:ext uri="{96DAC541-7B7A-43D3-8B79-37D633B846F1}">
                <asvg:svgBlip xmlns:asvg="http://schemas.microsoft.com/office/drawing/2016/SVG/main" xmlns="" r:embed="rId6"/>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0E6DB4-70E0-4A5E-8700-84C76DE0BCB5}">
      <dsp:nvSpPr>
        <dsp:cNvPr id="0" name=""/>
        <dsp:cNvSpPr/>
      </dsp:nvSpPr>
      <dsp:spPr>
        <a:xfrm>
          <a:off x="7853965" y="2334379"/>
          <a:ext cx="3152543" cy="488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100000"/>
            </a:lnSpc>
            <a:spcBef>
              <a:spcPct val="0"/>
            </a:spcBef>
            <a:spcAft>
              <a:spcPct val="35000"/>
            </a:spcAft>
            <a:defRPr b="1"/>
          </a:pPr>
          <a:r>
            <a:rPr lang="en-US" sz="2400" kern="1200" baseline="0"/>
            <a:t>Free &amp; Open Source</a:t>
          </a:r>
          <a:endParaRPr lang="en-US" sz="2000" kern="1200"/>
        </a:p>
      </dsp:txBody>
      <dsp:txXfrm>
        <a:off x="7853965" y="2334379"/>
        <a:ext cx="3152543" cy="488135"/>
      </dsp:txXfrm>
    </dsp:sp>
    <dsp:sp modelId="{7F7F6124-89A7-483E-9F78-684E5A198A9B}">
      <dsp:nvSpPr>
        <dsp:cNvPr id="0" name=""/>
        <dsp:cNvSpPr/>
      </dsp:nvSpPr>
      <dsp:spPr>
        <a:xfrm>
          <a:off x="7866291" y="2882987"/>
          <a:ext cx="3152543" cy="631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800100">
            <a:lnSpc>
              <a:spcPct val="100000"/>
            </a:lnSpc>
            <a:spcBef>
              <a:spcPct val="0"/>
            </a:spcBef>
            <a:spcAft>
              <a:spcPct val="35000"/>
            </a:spcAft>
          </a:pPr>
          <a:r>
            <a:rPr lang="en-US" sz="1800" kern="1200" baseline="0"/>
            <a:t>Xamarin is part of .NET and open source on GitHub</a:t>
          </a:r>
        </a:p>
      </dsp:txBody>
      <dsp:txXfrm>
        <a:off x="7866291" y="2882987"/>
        <a:ext cx="3152543" cy="63181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57963-8CD7-4079-BE1F-547C747B84F6}">
      <dsp:nvSpPr>
        <dsp:cNvPr id="0" name=""/>
        <dsp:cNvSpPr/>
      </dsp:nvSpPr>
      <dsp:spPr>
        <a:xfrm>
          <a:off x="1253485" y="697569"/>
          <a:ext cx="1103390" cy="11033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1389F6-F371-4D2C-8371-25785AC3DA46}">
      <dsp:nvSpPr>
        <dsp:cNvPr id="0" name=""/>
        <dsp:cNvSpPr/>
      </dsp:nvSpPr>
      <dsp:spPr>
        <a:xfrm>
          <a:off x="114755" y="1948874"/>
          <a:ext cx="3380850" cy="1089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100000"/>
            </a:lnSpc>
            <a:spcBef>
              <a:spcPct val="0"/>
            </a:spcBef>
            <a:spcAft>
              <a:spcPct val="35000"/>
            </a:spcAft>
            <a:defRPr b="1"/>
          </a:pPr>
          <a:r>
            <a:rPr lang="en-US" sz="2400" kern="1200" baseline="0"/>
            <a:t>Full stack web development with C#</a:t>
          </a:r>
          <a:endParaRPr lang="en-US" sz="2400" kern="1200"/>
        </a:p>
      </dsp:txBody>
      <dsp:txXfrm>
        <a:off x="114755" y="1948874"/>
        <a:ext cx="3380850" cy="1089703"/>
      </dsp:txXfrm>
    </dsp:sp>
    <dsp:sp modelId="{9247A9F3-3C44-4118-94A0-90A6015918F1}">
      <dsp:nvSpPr>
        <dsp:cNvPr id="0" name=""/>
        <dsp:cNvSpPr/>
      </dsp:nvSpPr>
      <dsp:spPr>
        <a:xfrm>
          <a:off x="12329" y="3107374"/>
          <a:ext cx="3585702" cy="1028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800100">
            <a:lnSpc>
              <a:spcPct val="100000"/>
            </a:lnSpc>
            <a:spcBef>
              <a:spcPct val="0"/>
            </a:spcBef>
            <a:spcAft>
              <a:spcPct val="35000"/>
            </a:spcAft>
          </a:pPr>
          <a:r>
            <a:rPr lang="en-US" sz="1800" kern="1200" baseline="0"/>
            <a:t>You don’t need to know AngularJS, React, Vue, etc.</a:t>
          </a:r>
          <a:endParaRPr lang="en-US" sz="1800" kern="1200"/>
        </a:p>
        <a:p>
          <a:pPr lvl="0" algn="ctr" defTabSz="800100">
            <a:lnSpc>
              <a:spcPct val="100000"/>
            </a:lnSpc>
            <a:spcBef>
              <a:spcPct val="0"/>
            </a:spcBef>
            <a:spcAft>
              <a:spcPct val="35000"/>
            </a:spcAft>
          </a:pPr>
          <a:r>
            <a:rPr lang="en-US" sz="1800" kern="1200" baseline="0"/>
            <a:t>Take advantage of stability and consistency of .NET</a:t>
          </a:r>
          <a:endParaRPr lang="en-US" sz="1800" kern="1200"/>
        </a:p>
      </dsp:txBody>
      <dsp:txXfrm>
        <a:off x="12329" y="3107374"/>
        <a:ext cx="3585702" cy="1028993"/>
      </dsp:txXfrm>
    </dsp:sp>
    <dsp:sp modelId="{AA30765A-80B4-4B96-ADE6-7DC14350B0DC}">
      <dsp:nvSpPr>
        <dsp:cNvPr id="0" name=""/>
        <dsp:cNvSpPr/>
      </dsp:nvSpPr>
      <dsp:spPr>
        <a:xfrm>
          <a:off x="5003587" y="588885"/>
          <a:ext cx="1444823" cy="1538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459333-ECA5-4A95-8110-FD48516F2919}">
      <dsp:nvSpPr>
        <dsp:cNvPr id="0" name=""/>
        <dsp:cNvSpPr/>
      </dsp:nvSpPr>
      <dsp:spPr>
        <a:xfrm>
          <a:off x="4149727" y="1969096"/>
          <a:ext cx="3152543" cy="1089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100000"/>
            </a:lnSpc>
            <a:spcBef>
              <a:spcPct val="0"/>
            </a:spcBef>
            <a:spcAft>
              <a:spcPct val="35000"/>
            </a:spcAft>
            <a:defRPr b="1"/>
          </a:pPr>
          <a:r>
            <a:rPr lang="en-US" sz="2400" kern="1200" baseline="0"/>
            <a:t>Runs in all browsers</a:t>
          </a:r>
          <a:endParaRPr lang="en-US" sz="2400" kern="1200"/>
        </a:p>
      </dsp:txBody>
      <dsp:txXfrm>
        <a:off x="4149727" y="1969096"/>
        <a:ext cx="3152543" cy="1089703"/>
      </dsp:txXfrm>
    </dsp:sp>
    <dsp:sp modelId="{3F1F6005-FCFE-4A2B-BE68-A1F6E1439CDC}">
      <dsp:nvSpPr>
        <dsp:cNvPr id="0" name=""/>
        <dsp:cNvSpPr/>
      </dsp:nvSpPr>
      <dsp:spPr>
        <a:xfrm>
          <a:off x="4149727" y="3121875"/>
          <a:ext cx="3152543" cy="1028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800100">
            <a:lnSpc>
              <a:spcPct val="100000"/>
            </a:lnSpc>
            <a:spcBef>
              <a:spcPct val="0"/>
            </a:spcBef>
            <a:spcAft>
              <a:spcPct val="35000"/>
            </a:spcAft>
          </a:pPr>
          <a:r>
            <a:rPr lang="en-US" sz="1800" kern="1200" baseline="0"/>
            <a:t>Strongly </a:t>
          </a:r>
          <a:r>
            <a:rPr lang="en-US" sz="1700" kern="1200" baseline="0"/>
            <a:t>typed</a:t>
          </a:r>
          <a:r>
            <a:rPr lang="en-US" sz="1800" kern="1200" baseline="0"/>
            <a:t> on the client and server</a:t>
          </a:r>
          <a:endParaRPr lang="en-US" sz="1800" kern="1200"/>
        </a:p>
        <a:p>
          <a:pPr lvl="0" algn="ctr" defTabSz="800100">
            <a:lnSpc>
              <a:spcPct val="100000"/>
            </a:lnSpc>
            <a:spcBef>
              <a:spcPct val="0"/>
            </a:spcBef>
            <a:spcAft>
              <a:spcPct val="35000"/>
            </a:spcAft>
          </a:pPr>
          <a:r>
            <a:rPr lang="en-US" sz="1800" kern="1200" baseline="0"/>
            <a:t>Share C# code with the client and server</a:t>
          </a:r>
          <a:endParaRPr lang="en-US" sz="1800" kern="1200"/>
        </a:p>
      </dsp:txBody>
      <dsp:txXfrm>
        <a:off x="4149727" y="3121875"/>
        <a:ext cx="3152543" cy="1028993"/>
      </dsp:txXfrm>
    </dsp:sp>
    <dsp:sp modelId="{887A2411-E56E-4B51-8FD1-B1B16073166D}">
      <dsp:nvSpPr>
        <dsp:cNvPr id="0" name=""/>
        <dsp:cNvSpPr/>
      </dsp:nvSpPr>
      <dsp:spPr>
        <a:xfrm>
          <a:off x="8878542" y="697569"/>
          <a:ext cx="1103390" cy="11033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0E6DB4-70E0-4A5E-8700-84C76DE0BCB5}">
      <dsp:nvSpPr>
        <dsp:cNvPr id="0" name=""/>
        <dsp:cNvSpPr/>
      </dsp:nvSpPr>
      <dsp:spPr>
        <a:xfrm>
          <a:off x="7853965" y="1948874"/>
          <a:ext cx="3152543" cy="1089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100000"/>
            </a:lnSpc>
            <a:spcBef>
              <a:spcPct val="0"/>
            </a:spcBef>
            <a:spcAft>
              <a:spcPct val="35000"/>
            </a:spcAft>
            <a:defRPr b="1"/>
          </a:pPr>
          <a:r>
            <a:rPr lang="en-US" sz="2400" kern="1200" baseline="0"/>
            <a:t>Web Assembly </a:t>
          </a:r>
          <a:br>
            <a:rPr lang="en-US" sz="2400" kern="1200" baseline="0"/>
          </a:br>
          <a:r>
            <a:rPr lang="en-US" sz="2000" kern="1200" baseline="0"/>
            <a:t>(In Preview, Release in May 2020)</a:t>
          </a:r>
          <a:endParaRPr lang="en-US" sz="2000" kern="1200"/>
        </a:p>
      </dsp:txBody>
      <dsp:txXfrm>
        <a:off x="7853965" y="1948874"/>
        <a:ext cx="3152543" cy="1089703"/>
      </dsp:txXfrm>
    </dsp:sp>
    <dsp:sp modelId="{7F7F6124-89A7-483E-9F78-684E5A198A9B}">
      <dsp:nvSpPr>
        <dsp:cNvPr id="0" name=""/>
        <dsp:cNvSpPr/>
      </dsp:nvSpPr>
      <dsp:spPr>
        <a:xfrm>
          <a:off x="7853965" y="3095983"/>
          <a:ext cx="3152543" cy="1028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755650">
            <a:lnSpc>
              <a:spcPct val="100000"/>
            </a:lnSpc>
            <a:spcBef>
              <a:spcPct val="0"/>
            </a:spcBef>
            <a:spcAft>
              <a:spcPct val="35000"/>
            </a:spcAft>
          </a:pPr>
          <a:r>
            <a:rPr lang="en-US" sz="1700" kern="1200" baseline="0"/>
            <a:t>Native</a:t>
          </a:r>
          <a:r>
            <a:rPr lang="en-US" sz="1800" kern="1200" baseline="0"/>
            <a:t> performance</a:t>
          </a:r>
          <a:endParaRPr lang="en-US" sz="1800" kern="1200"/>
        </a:p>
        <a:p>
          <a:pPr lvl="0" algn="ctr" defTabSz="800100">
            <a:lnSpc>
              <a:spcPct val="100000"/>
            </a:lnSpc>
            <a:spcBef>
              <a:spcPct val="0"/>
            </a:spcBef>
            <a:spcAft>
              <a:spcPct val="35000"/>
            </a:spcAft>
          </a:pPr>
          <a:r>
            <a:rPr lang="en-US" sz="1800" kern="1200" baseline="0"/>
            <a:t>Requires no plugin or code transpilation</a:t>
          </a:r>
          <a:endParaRPr lang="en-US" sz="1800" kern="1200"/>
        </a:p>
      </dsp:txBody>
      <dsp:txXfrm>
        <a:off x="7853965" y="3095983"/>
        <a:ext cx="3152543" cy="102899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57963-8CD7-4079-BE1F-547C747B84F6}">
      <dsp:nvSpPr>
        <dsp:cNvPr id="0" name=""/>
        <dsp:cNvSpPr/>
      </dsp:nvSpPr>
      <dsp:spPr>
        <a:xfrm>
          <a:off x="1249325" y="893853"/>
          <a:ext cx="1104468" cy="1104468"/>
        </a:xfrm>
        <a:prstGeom prst="rect">
          <a:avLst/>
        </a:prstGeom>
        <a:blipFill>
          <a:blip xmlns:r="http://schemas.openxmlformats.org/officeDocument/2006/relationships" r:embed="rId1">
            <a:extLst>
              <a:ext uri="{96DAC541-7B7A-43D3-8B79-37D633B846F1}">
                <asvg:svgBlip xmlns:asvg="http://schemas.microsoft.com/office/drawing/2016/SVG/main" xmlns=""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1389F6-F371-4D2C-8371-25785AC3DA46}">
      <dsp:nvSpPr>
        <dsp:cNvPr id="0" name=""/>
        <dsp:cNvSpPr/>
      </dsp:nvSpPr>
      <dsp:spPr>
        <a:xfrm>
          <a:off x="109481" y="2129310"/>
          <a:ext cx="3384155" cy="813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100000"/>
            </a:lnSpc>
            <a:spcBef>
              <a:spcPct val="0"/>
            </a:spcBef>
            <a:spcAft>
              <a:spcPct val="35000"/>
            </a:spcAft>
            <a:defRPr b="1"/>
          </a:pPr>
          <a:r>
            <a:rPr lang="en-US" sz="2400" kern="1200" baseline="0"/>
            <a:t>Built for .NET developers</a:t>
          </a:r>
          <a:endParaRPr lang="en-US" sz="2400" kern="1200"/>
        </a:p>
      </dsp:txBody>
      <dsp:txXfrm>
        <a:off x="109481" y="2129310"/>
        <a:ext cx="3384155" cy="813559"/>
      </dsp:txXfrm>
    </dsp:sp>
    <dsp:sp modelId="{9247A9F3-3C44-4118-94A0-90A6015918F1}">
      <dsp:nvSpPr>
        <dsp:cNvPr id="0" name=""/>
        <dsp:cNvSpPr/>
      </dsp:nvSpPr>
      <dsp:spPr>
        <a:xfrm>
          <a:off x="6955" y="3003794"/>
          <a:ext cx="3589207" cy="936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800100">
            <a:lnSpc>
              <a:spcPct val="100000"/>
            </a:lnSpc>
            <a:spcBef>
              <a:spcPct val="0"/>
            </a:spcBef>
            <a:spcAft>
              <a:spcPct val="35000"/>
            </a:spcAft>
          </a:pPr>
          <a:r>
            <a:rPr lang="en-US" sz="1800" kern="1200" baseline="0"/>
            <a:t>Create custom ML models using C# or F# without having to leave the .NET ecosystem</a:t>
          </a:r>
          <a:endParaRPr lang="en-US" sz="1800" kern="1200"/>
        </a:p>
      </dsp:txBody>
      <dsp:txXfrm>
        <a:off x="6955" y="3003794"/>
        <a:ext cx="3589207" cy="936289"/>
      </dsp:txXfrm>
    </dsp:sp>
    <dsp:sp modelId="{AA30765A-80B4-4B96-ADE6-7DC14350B0DC}">
      <dsp:nvSpPr>
        <dsp:cNvPr id="0" name=""/>
        <dsp:cNvSpPr/>
      </dsp:nvSpPr>
      <dsp:spPr>
        <a:xfrm>
          <a:off x="5226233" y="897919"/>
          <a:ext cx="999954" cy="10716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l="-3000" r="-3000"/>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459333-ECA5-4A95-8110-FD48516F2919}">
      <dsp:nvSpPr>
        <dsp:cNvPr id="0" name=""/>
        <dsp:cNvSpPr/>
      </dsp:nvSpPr>
      <dsp:spPr>
        <a:xfrm>
          <a:off x="4148397" y="2108732"/>
          <a:ext cx="3155625" cy="813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100000"/>
            </a:lnSpc>
            <a:spcBef>
              <a:spcPct val="0"/>
            </a:spcBef>
            <a:spcAft>
              <a:spcPct val="35000"/>
            </a:spcAft>
            <a:defRPr b="1"/>
          </a:pPr>
          <a:r>
            <a:rPr lang="en-US" sz="2400" kern="1200" baseline="0"/>
            <a:t>Custom ML made easy with </a:t>
          </a:r>
          <a:r>
            <a:rPr lang="en-US" sz="2400" kern="1200" baseline="0" err="1"/>
            <a:t>AutoML</a:t>
          </a:r>
          <a:endParaRPr lang="en-US" sz="2400" kern="1200"/>
        </a:p>
      </dsp:txBody>
      <dsp:txXfrm>
        <a:off x="4148397" y="2108732"/>
        <a:ext cx="3155625" cy="813559"/>
      </dsp:txXfrm>
    </dsp:sp>
    <dsp:sp modelId="{3F1F6005-FCFE-4A2B-BE68-A1F6E1439CDC}">
      <dsp:nvSpPr>
        <dsp:cNvPr id="0" name=""/>
        <dsp:cNvSpPr/>
      </dsp:nvSpPr>
      <dsp:spPr>
        <a:xfrm>
          <a:off x="4159821" y="2999900"/>
          <a:ext cx="3155625" cy="952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800100">
            <a:lnSpc>
              <a:spcPct val="100000"/>
            </a:lnSpc>
            <a:spcBef>
              <a:spcPct val="0"/>
            </a:spcBef>
            <a:spcAft>
              <a:spcPct val="35000"/>
            </a:spcAft>
          </a:pPr>
          <a:r>
            <a:rPr lang="en-US" sz="1800" kern="1200">
              <a:solidFill>
                <a:srgbClr val="1A1A1A"/>
              </a:solidFill>
              <a:latin typeface="Segoe UI" panose="020B0502040204020203" pitchFamily="34" charset="0"/>
              <a:cs typeface="Segoe UI" panose="020B0502040204020203" pitchFamily="34" charset="0"/>
            </a:rPr>
            <a:t>Visual Studio Model Builder and CLI make it super easy to build custom ML Models</a:t>
          </a:r>
          <a:endParaRPr lang="en-US" sz="1800" kern="1200"/>
        </a:p>
      </dsp:txBody>
      <dsp:txXfrm>
        <a:off x="4159821" y="2999900"/>
        <a:ext cx="3155625" cy="952801"/>
      </dsp:txXfrm>
    </dsp:sp>
    <dsp:sp modelId="{887A2411-E56E-4B51-8FD1-B1B16073166D}">
      <dsp:nvSpPr>
        <dsp:cNvPr id="0" name=""/>
        <dsp:cNvSpPr/>
      </dsp:nvSpPr>
      <dsp:spPr>
        <a:xfrm>
          <a:off x="8908613" y="893853"/>
          <a:ext cx="1050913" cy="1087956"/>
        </a:xfrm>
        <a:prstGeom prst="rect">
          <a:avLst/>
        </a:prstGeom>
        <a:blipFill>
          <a:blip xmlns:r="http://schemas.openxmlformats.org/officeDocument/2006/relationships" r:embed="rId5">
            <a:extLst>
              <a:ext uri="{96DAC541-7B7A-43D3-8B79-37D633B846F1}">
                <asvg:svgBlip xmlns:asvg="http://schemas.microsoft.com/office/drawing/2016/SVG/main" xmlns="" r:embed="rId6"/>
              </a:ext>
            </a:extLst>
          </a:blip>
          <a:srcRect/>
          <a:stretch>
            <a:fillRect l="-2000" r="-2000"/>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0E6DB4-70E0-4A5E-8700-84C76DE0BCB5}">
      <dsp:nvSpPr>
        <dsp:cNvPr id="0" name=""/>
        <dsp:cNvSpPr/>
      </dsp:nvSpPr>
      <dsp:spPr>
        <a:xfrm>
          <a:off x="7856257" y="2112798"/>
          <a:ext cx="3155625" cy="813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100000"/>
            </a:lnSpc>
            <a:spcBef>
              <a:spcPct val="0"/>
            </a:spcBef>
            <a:spcAft>
              <a:spcPct val="35000"/>
            </a:spcAft>
            <a:defRPr b="1"/>
          </a:pPr>
          <a:r>
            <a:rPr lang="en-US" sz="2400" kern="1200" baseline="0"/>
            <a:t>Extended with TensorFlow &amp; more</a:t>
          </a:r>
          <a:endParaRPr lang="en-US" sz="2000" kern="1200"/>
        </a:p>
      </dsp:txBody>
      <dsp:txXfrm>
        <a:off x="7856257" y="2112798"/>
        <a:ext cx="3155625" cy="813559"/>
      </dsp:txXfrm>
    </dsp:sp>
    <dsp:sp modelId="{7F7F6124-89A7-483E-9F78-684E5A198A9B}">
      <dsp:nvSpPr>
        <dsp:cNvPr id="0" name=""/>
        <dsp:cNvSpPr/>
      </dsp:nvSpPr>
      <dsp:spPr>
        <a:xfrm>
          <a:off x="7856257" y="2976735"/>
          <a:ext cx="3155625" cy="952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800100">
            <a:lnSpc>
              <a:spcPct val="100000"/>
            </a:lnSpc>
            <a:spcBef>
              <a:spcPct val="0"/>
            </a:spcBef>
            <a:spcAft>
              <a:spcPct val="35000"/>
            </a:spcAft>
          </a:pPr>
          <a:r>
            <a:rPr lang="en-US" sz="1800" kern="1200">
              <a:solidFill>
                <a:srgbClr val="1A1A1A"/>
              </a:solidFill>
              <a:latin typeface="Segoe UI" panose="020B0502040204020203" pitchFamily="34" charset="0"/>
              <a:cs typeface="Segoe UI" panose="020B0502040204020203" pitchFamily="34" charset="0"/>
            </a:rPr>
            <a:t>Leverage other popular ML frameworks (TensorFlow, ONNX, and more)</a:t>
          </a:r>
          <a:endParaRPr lang="en-US" sz="1800" kern="1200"/>
        </a:p>
      </dsp:txBody>
      <dsp:txXfrm>
        <a:off x="7856257" y="2976735"/>
        <a:ext cx="3155625" cy="95280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57963-8CD7-4079-BE1F-547C747B84F6}">
      <dsp:nvSpPr>
        <dsp:cNvPr id="0" name=""/>
        <dsp:cNvSpPr/>
      </dsp:nvSpPr>
      <dsp:spPr>
        <a:xfrm>
          <a:off x="1249325" y="1054347"/>
          <a:ext cx="1104468" cy="1104468"/>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1389F6-F371-4D2C-8371-25785AC3DA46}">
      <dsp:nvSpPr>
        <dsp:cNvPr id="0" name=""/>
        <dsp:cNvSpPr/>
      </dsp:nvSpPr>
      <dsp:spPr>
        <a:xfrm>
          <a:off x="109481" y="2308784"/>
          <a:ext cx="3384155" cy="813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100000"/>
            </a:lnSpc>
            <a:spcBef>
              <a:spcPct val="0"/>
            </a:spcBef>
            <a:spcAft>
              <a:spcPct val="35000"/>
            </a:spcAft>
            <a:defRPr b="1"/>
          </a:pPr>
          <a:r>
            <a:rPr lang="en-US" sz="2400" kern="1200"/>
            <a:t>Supports Raspberry Pi and other devices</a:t>
          </a:r>
        </a:p>
      </dsp:txBody>
      <dsp:txXfrm>
        <a:off x="109481" y="2308784"/>
        <a:ext cx="3384155" cy="813559"/>
      </dsp:txXfrm>
    </dsp:sp>
    <dsp:sp modelId="{9247A9F3-3C44-4118-94A0-90A6015918F1}">
      <dsp:nvSpPr>
        <dsp:cNvPr id="0" name=""/>
        <dsp:cNvSpPr/>
      </dsp:nvSpPr>
      <dsp:spPr>
        <a:xfrm>
          <a:off x="6955" y="3214651"/>
          <a:ext cx="3589207" cy="642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800100">
            <a:lnSpc>
              <a:spcPct val="100000"/>
            </a:lnSpc>
            <a:spcBef>
              <a:spcPct val="0"/>
            </a:spcBef>
            <a:spcAft>
              <a:spcPct val="35000"/>
            </a:spcAft>
          </a:pPr>
          <a:r>
            <a:rPr lang="en-US" sz="1800" kern="1200" baseline="0"/>
            <a:t>You can now run .NET Core apps in small places, including ASP.NET </a:t>
          </a:r>
          <a:endParaRPr lang="en-US" sz="1800" kern="1200"/>
        </a:p>
      </dsp:txBody>
      <dsp:txXfrm>
        <a:off x="6955" y="3214651"/>
        <a:ext cx="3589207" cy="642063"/>
      </dsp:txXfrm>
    </dsp:sp>
    <dsp:sp modelId="{AA30765A-80B4-4B96-ADE6-7DC14350B0DC}">
      <dsp:nvSpPr>
        <dsp:cNvPr id="0" name=""/>
        <dsp:cNvSpPr/>
      </dsp:nvSpPr>
      <dsp:spPr>
        <a:xfrm>
          <a:off x="5226233" y="925928"/>
          <a:ext cx="999954" cy="1071691"/>
        </a:xfrm>
        <a:prstGeom prst="rect">
          <a:avLst/>
        </a:prstGeom>
        <a:blipFill>
          <a:blip xmlns:r="http://schemas.openxmlformats.org/officeDocument/2006/relationships" r:embed="rId3">
            <a:extLst>
              <a:ext uri="{96DAC541-7B7A-43D3-8B79-37D633B846F1}">
                <asvg:svgBlip xmlns:asvg="http://schemas.microsoft.com/office/drawing/2016/SVG/main" xmlns="" r:embed="rId4"/>
              </a:ext>
            </a:extLst>
          </a:blip>
          <a:srcRect/>
          <a:stretch>
            <a:fillRect l="-4000" r="-4000"/>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459333-ECA5-4A95-8110-FD48516F2919}">
      <dsp:nvSpPr>
        <dsp:cNvPr id="0" name=""/>
        <dsp:cNvSpPr/>
      </dsp:nvSpPr>
      <dsp:spPr>
        <a:xfrm>
          <a:off x="4148397" y="2265876"/>
          <a:ext cx="3155625" cy="813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100000"/>
            </a:lnSpc>
            <a:spcBef>
              <a:spcPct val="0"/>
            </a:spcBef>
            <a:spcAft>
              <a:spcPct val="35000"/>
            </a:spcAft>
            <a:defRPr b="1"/>
          </a:pPr>
          <a:r>
            <a:rPr lang="en-US" sz="2400" kern="1200" baseline="0"/>
            <a:t>Read sensor data</a:t>
          </a:r>
          <a:br>
            <a:rPr lang="en-US" sz="2400" kern="1200" baseline="0"/>
          </a:br>
          <a:r>
            <a:rPr lang="en-US" sz="2400" kern="1200" baseline="0"/>
            <a:t>&amp; write to displays</a:t>
          </a:r>
          <a:endParaRPr lang="en-US" sz="2400" kern="1200"/>
        </a:p>
      </dsp:txBody>
      <dsp:txXfrm>
        <a:off x="4148397" y="2265876"/>
        <a:ext cx="3155625" cy="813559"/>
      </dsp:txXfrm>
    </dsp:sp>
    <dsp:sp modelId="{3F1F6005-FCFE-4A2B-BE68-A1F6E1439CDC}">
      <dsp:nvSpPr>
        <dsp:cNvPr id="0" name=""/>
        <dsp:cNvSpPr/>
      </dsp:nvSpPr>
      <dsp:spPr>
        <a:xfrm>
          <a:off x="4159821" y="3171947"/>
          <a:ext cx="3155625" cy="917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800100">
            <a:lnSpc>
              <a:spcPct val="100000"/>
            </a:lnSpc>
            <a:spcBef>
              <a:spcPct val="0"/>
            </a:spcBef>
            <a:spcAft>
              <a:spcPct val="35000"/>
            </a:spcAft>
          </a:pPr>
          <a:r>
            <a:rPr lang="en-US" sz="1800" kern="1200">
              <a:solidFill>
                <a:srgbClr val="1A1A1A"/>
              </a:solidFill>
              <a:latin typeface="Segoe UI" panose="020B0502040204020203" pitchFamily="34" charset="0"/>
              <a:cs typeface="Segoe UI" panose="020B0502040204020203" pitchFamily="34" charset="0"/>
            </a:rPr>
            <a:t>New APIs for GPIO pins that enable using millions of IoT peripherals</a:t>
          </a:r>
          <a:endParaRPr lang="en-US" sz="1800" kern="1200"/>
        </a:p>
      </dsp:txBody>
      <dsp:txXfrm>
        <a:off x="4159821" y="3171947"/>
        <a:ext cx="3155625" cy="917394"/>
      </dsp:txXfrm>
    </dsp:sp>
    <dsp:sp modelId="{887A2411-E56E-4B51-8FD1-B1B16073166D}">
      <dsp:nvSpPr>
        <dsp:cNvPr id="0" name=""/>
        <dsp:cNvSpPr/>
      </dsp:nvSpPr>
      <dsp:spPr>
        <a:xfrm>
          <a:off x="8908613" y="1057423"/>
          <a:ext cx="1050913" cy="1087956"/>
        </a:xfrm>
        <a:prstGeom prst="rect">
          <a:avLst/>
        </a:prstGeom>
        <a:blipFill rotWithShape="1">
          <a:blip xmlns:r="http://schemas.openxmlformats.org/officeDocument/2006/relationships" r:embed="rId5"/>
          <a:srcRect/>
          <a:stretch>
            <a:fillRect l="-5000" r="-5000"/>
          </a:stretch>
        </a:blipFill>
        <a:ln w="1079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0E6DB4-70E0-4A5E-8700-84C76DE0BCB5}">
      <dsp:nvSpPr>
        <dsp:cNvPr id="0" name=""/>
        <dsp:cNvSpPr/>
      </dsp:nvSpPr>
      <dsp:spPr>
        <a:xfrm>
          <a:off x="7856257" y="2262301"/>
          <a:ext cx="3155625" cy="813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100000"/>
            </a:lnSpc>
            <a:spcBef>
              <a:spcPct val="0"/>
            </a:spcBef>
            <a:spcAft>
              <a:spcPct val="35000"/>
            </a:spcAft>
            <a:defRPr b="1"/>
          </a:pPr>
          <a:r>
            <a:rPr lang="en-US" sz="2400" kern="1200" baseline="0"/>
            <a:t>Works with containers</a:t>
          </a:r>
          <a:endParaRPr lang="en-US" sz="2000" kern="1200"/>
        </a:p>
      </dsp:txBody>
      <dsp:txXfrm>
        <a:off x="7856257" y="2262301"/>
        <a:ext cx="3155625" cy="813559"/>
      </dsp:txXfrm>
    </dsp:sp>
    <dsp:sp modelId="{7F7F6124-89A7-483E-9F78-684E5A198A9B}">
      <dsp:nvSpPr>
        <dsp:cNvPr id="0" name=""/>
        <dsp:cNvSpPr/>
      </dsp:nvSpPr>
      <dsp:spPr>
        <a:xfrm>
          <a:off x="7856257" y="3123088"/>
          <a:ext cx="3155625" cy="646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800100">
            <a:lnSpc>
              <a:spcPct val="100000"/>
            </a:lnSpc>
            <a:spcBef>
              <a:spcPct val="0"/>
            </a:spcBef>
            <a:spcAft>
              <a:spcPct val="35000"/>
            </a:spcAft>
          </a:pPr>
          <a:r>
            <a:rPr lang="en-US" sz="1800" kern="1200">
              <a:solidFill>
                <a:srgbClr val="1A1A1A"/>
              </a:solidFill>
              <a:latin typeface="Segoe UI" panose="020B0502040204020203" pitchFamily="34" charset="0"/>
              <a:cs typeface="Segoe UI" panose="020B0502040204020203" pitchFamily="34" charset="0"/>
            </a:rPr>
            <a:t>Deploy apps directly onto devices or with containers</a:t>
          </a:r>
          <a:endParaRPr lang="en-US" sz="1800" kern="1200"/>
        </a:p>
      </dsp:txBody>
      <dsp:txXfrm>
        <a:off x="7856257" y="3123088"/>
        <a:ext cx="3155625" cy="64627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9/28/2019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nuget.org/packages/System.Device.Gpio"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a:p>
        </p:txBody>
      </p:sp>
    </p:spTree>
    <p:extLst>
      <p:ext uri="{BB962C8B-B14F-4D97-AF65-F5344CB8AC3E}">
        <p14:creationId xmlns:p14="http://schemas.microsoft.com/office/powerpoint/2010/main" val="2610550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i="1"/>
              <a:t>Briefly explain the software trend to microservices for faster app development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i="1"/>
          </a:p>
          <a:p>
            <a:pPr marL="0" marR="0" lvl="0" indent="0" algn="l" defTabSz="932742" rtl="0" eaLnBrk="1" fontAlgn="auto" latinLnBrk="0" hangingPunct="1">
              <a:lnSpc>
                <a:spcPct val="90000"/>
              </a:lnSpc>
              <a:spcBef>
                <a:spcPts val="0"/>
              </a:spcBef>
              <a:spcAft>
                <a:spcPts val="340"/>
              </a:spcAft>
              <a:buClrTx/>
              <a:buSzTx/>
              <a:buFontTx/>
              <a:buNone/>
              <a:tabLst/>
              <a:defRPr/>
            </a:pPr>
            <a:r>
              <a:rPr lang="en-US" i="0"/>
              <a:t>With the move to the cloud over the last few years, the industry has embraced an architectural pattern for building cloud-scale, reliable services. </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a:t>Microservices are Independent, immutable deployments within containers</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a:t>Small scalable services for improved resource utilization</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a:t>Teams can focus on their own service without affecting other, use their own tools/stack</a:t>
            </a:r>
          </a:p>
          <a:p>
            <a:pPr marL="171450" marR="0" lvl="0" indent="-171450" algn="l" defTabSz="932742" rtl="0" eaLnBrk="1" fontAlgn="auto" latinLnBrk="0" hangingPunct="1">
              <a:lnSpc>
                <a:spcPct val="90000"/>
              </a:lnSpc>
              <a:spcBef>
                <a:spcPts val="0"/>
              </a:spcBef>
              <a:spcAft>
                <a:spcPts val="340"/>
              </a:spcAft>
              <a:buClrTx/>
              <a:buSzTx/>
              <a:buFontTx/>
              <a:buChar char="-"/>
              <a:tabLst/>
              <a:defRPr/>
            </a:pPr>
            <a:endParaRPr lang="en-US"/>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b="1"/>
              <a:t>.NET Core was built for the cloud and is well suited for this type of development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317811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There are many orchestrators you can use to reliably run your microservices. Orchestrators make sure your services are communicating, scaling and performing well -- Kubernetes is one of the most popular. With Azure Kubernetes service you can manage Kubernetes easily.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a:t>You don’t need to worry about setting up secure communication of your services</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a:t>AKS automatically takes care of monitoring, scaling and managing all your containers </a:t>
            </a:r>
          </a:p>
          <a:p>
            <a:pPr marL="171450" marR="0" lvl="0" indent="-171450" algn="l" defTabSz="932742" rtl="0" eaLnBrk="1" fontAlgn="auto" latinLnBrk="0" hangingPunct="1">
              <a:lnSpc>
                <a:spcPct val="90000"/>
              </a:lnSpc>
              <a:spcBef>
                <a:spcPts val="0"/>
              </a:spcBef>
              <a:spcAft>
                <a:spcPts val="340"/>
              </a:spcAft>
              <a:buClrTx/>
              <a:buSzTx/>
              <a:buFontTx/>
              <a:buChar char="-"/>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&lt;CLICK&gt;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0615902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We’ve added a ton of features to ASP.NET Core in version 3.0 on order to make building resilient microservices easier.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1923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Thanks Glenn!</a:t>
            </a:r>
          </a:p>
          <a:p>
            <a:endParaRPr lang="en-US"/>
          </a:p>
          <a:p>
            <a:r>
              <a:rPr lang="en-US"/>
              <a:t>Now let’s talk about C#. </a:t>
            </a:r>
          </a:p>
          <a:p>
            <a:endParaRPr lang="en-US"/>
          </a:p>
          <a:p>
            <a:r>
              <a:rPr lang="en-US"/>
              <a:t>&lt;CLICK&gt;</a:t>
            </a:r>
          </a:p>
        </p:txBody>
      </p:sp>
      <p:sp>
        <p:nvSpPr>
          <p:cNvPr id="4" name="Slide Number Placeholder 3"/>
          <p:cNvSpPr>
            <a:spLocks noGrp="1"/>
          </p:cNvSpPr>
          <p:nvPr>
            <p:ph type="sldNum" sz="quarter" idx="10"/>
          </p:nvPr>
        </p:nvSpPr>
        <p:spPr/>
        <p:txBody>
          <a:bodyPr/>
          <a:lstStyle/>
          <a:p>
            <a:fld id="{E0AE778D-2A57-4226-B72B-26EA3CA60131}" type="slidenum">
              <a:rPr lang="en-US" smtClean="0"/>
              <a:t>13</a:t>
            </a:fld>
            <a:endParaRPr lang="en-US"/>
          </a:p>
        </p:txBody>
      </p:sp>
    </p:spTree>
    <p:extLst>
      <p:ext uri="{BB962C8B-B14F-4D97-AF65-F5344CB8AC3E}">
        <p14:creationId xmlns:p14="http://schemas.microsoft.com/office/powerpoint/2010/main" val="571737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Most features of C# 8.0 capture a common action with new syntax, avoiding the bugs that come from having to write and maintain the longer version you would have had before.</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C# 8.0 embraces modern development because the operations that get new syntax are ones with emerging importance in the modern developer landscape, like working with cloud scale datasets and asynchronous communication. </a:t>
            </a:r>
          </a:p>
          <a:p>
            <a:r>
              <a:rPr lang="en-US" sz="1200" kern="1200">
                <a:solidFill>
                  <a:schemeClr val="tx1"/>
                </a:solidFill>
                <a:effectLst/>
                <a:latin typeface="+mn-lt"/>
                <a:ea typeface="+mn-ea"/>
                <a:cs typeface="+mn-cs"/>
              </a:rPr>
              <a:t> </a:t>
            </a:r>
          </a:p>
          <a:p>
            <a:r>
              <a:rPr lang="en-US"/>
              <a:t>&lt;CLICK&gt;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31825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Thanks Mads! </a:t>
            </a:r>
          </a:p>
          <a:p>
            <a:endParaRPr lang="en-US"/>
          </a:p>
          <a:p>
            <a:r>
              <a:rPr lang="en-US"/>
              <a:t>Let’s shift to the client and talk about Windows desktop apps. </a:t>
            </a:r>
          </a:p>
          <a:p>
            <a:endParaRPr lang="en-US"/>
          </a:p>
          <a:p>
            <a:r>
              <a:rPr lang="en-US"/>
              <a:t>&lt;CLICK&gt;</a:t>
            </a:r>
          </a:p>
        </p:txBody>
      </p:sp>
      <p:sp>
        <p:nvSpPr>
          <p:cNvPr id="4" name="Slide Number Placeholder 3"/>
          <p:cNvSpPr>
            <a:spLocks noGrp="1"/>
          </p:cNvSpPr>
          <p:nvPr>
            <p:ph type="sldNum" sz="quarter" idx="10"/>
          </p:nvPr>
        </p:nvSpPr>
        <p:spPr/>
        <p:txBody>
          <a:bodyPr/>
          <a:lstStyle/>
          <a:p>
            <a:fld id="{E0AE778D-2A57-4226-B72B-26EA3CA60131}" type="slidenum">
              <a:rPr lang="en-US" smtClean="0"/>
              <a:t>15</a:t>
            </a:fld>
            <a:endParaRPr lang="en-US"/>
          </a:p>
        </p:txBody>
      </p:sp>
    </p:spTree>
    <p:extLst>
      <p:ext uri="{BB962C8B-B14F-4D97-AF65-F5344CB8AC3E}">
        <p14:creationId xmlns:p14="http://schemas.microsoft.com/office/powerpoint/2010/main" val="3436949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know we have millions of Windows developers using .NET. So .NET Core has added support for Windows Forms and WPF. This allows you to take advantage of the innovation happening in .NET Core, while still using the UI frameworks you know and love. </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03922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to make deploying, testing and collecting telemetry easy, we’re announcing today the release of .NET Core 3.0 Windows Apps support in App Center.  </a:t>
            </a:r>
          </a:p>
        </p:txBody>
      </p:sp>
      <p:sp>
        <p:nvSpPr>
          <p:cNvPr id="4" name="Slide Number Placeholder 3"/>
          <p:cNvSpPr>
            <a:spLocks noGrp="1"/>
          </p:cNvSpPr>
          <p:nvPr>
            <p:ph type="sldNum" sz="quarter" idx="5"/>
          </p:nvPr>
        </p:nvSpPr>
        <p:spPr/>
        <p:txBody>
          <a:bodyPr/>
          <a:lstStyle/>
          <a:p>
            <a:fld id="{E0AE778D-2A57-4226-B72B-26EA3CA60131}" type="slidenum">
              <a:rPr lang="en-US" smtClean="0"/>
              <a:t>17</a:t>
            </a:fld>
            <a:endParaRPr lang="en-US"/>
          </a:p>
        </p:txBody>
      </p:sp>
    </p:spTree>
    <p:extLst>
      <p:ext uri="{BB962C8B-B14F-4D97-AF65-F5344CB8AC3E}">
        <p14:creationId xmlns:p14="http://schemas.microsoft.com/office/powerpoint/2010/main" val="15642661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Thanks Olia!</a:t>
            </a:r>
          </a:p>
          <a:p>
            <a:endParaRPr lang="en-US"/>
          </a:p>
          <a:p>
            <a:r>
              <a:rPr lang="en-US"/>
              <a:t>Next, we have some exciting new features in </a:t>
            </a:r>
            <a:r>
              <a:rPr lang="en-US" err="1"/>
              <a:t>Xamain</a:t>
            </a:r>
            <a:r>
              <a:rPr lang="en-US"/>
              <a:t> for building mobile apps. </a:t>
            </a:r>
          </a:p>
          <a:p>
            <a:endParaRPr lang="en-US"/>
          </a:p>
          <a:p>
            <a:r>
              <a:rPr lang="en-US"/>
              <a:t>&lt;CLICK&gt;</a:t>
            </a:r>
          </a:p>
        </p:txBody>
      </p:sp>
      <p:sp>
        <p:nvSpPr>
          <p:cNvPr id="4" name="Slide Number Placeholder 3"/>
          <p:cNvSpPr>
            <a:spLocks noGrp="1"/>
          </p:cNvSpPr>
          <p:nvPr>
            <p:ph type="sldNum" sz="quarter" idx="10"/>
          </p:nvPr>
        </p:nvSpPr>
        <p:spPr/>
        <p:txBody>
          <a:bodyPr/>
          <a:lstStyle/>
          <a:p>
            <a:fld id="{E0AE778D-2A57-4226-B72B-26EA3CA60131}" type="slidenum">
              <a:rPr lang="en-US" smtClean="0"/>
              <a:t>18</a:t>
            </a:fld>
            <a:endParaRPr lang="en-US"/>
          </a:p>
        </p:txBody>
      </p:sp>
    </p:spTree>
    <p:extLst>
      <p:ext uri="{BB962C8B-B14F-4D97-AF65-F5344CB8AC3E}">
        <p14:creationId xmlns:p14="http://schemas.microsoft.com/office/powerpoint/2010/main" val="29429365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4915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Welcome to .NET Conf!</a:t>
            </a:r>
          </a:p>
          <a:p>
            <a:endParaRPr lang="en-US" b="1"/>
          </a:p>
          <a:p>
            <a:r>
              <a:rPr lang="en-US" b="0"/>
              <a:t>I’m Scott Hunter, Director of Program Management for .NET. Today my team and I are going to show off all the new things we have for you for building any type of .NET application! </a:t>
            </a:r>
          </a:p>
          <a:p>
            <a:endParaRPr lang="en-US" b="0"/>
          </a:p>
          <a:p>
            <a:r>
              <a:rPr lang="en-US" b="0"/>
              <a:t>Let’s get started…</a:t>
            </a:r>
          </a:p>
          <a:p>
            <a:r>
              <a:rPr lang="en-US" b="0"/>
              <a:t>&lt;CLICK&gt;</a:t>
            </a:r>
          </a:p>
        </p:txBody>
      </p:sp>
      <p:sp>
        <p:nvSpPr>
          <p:cNvPr id="4" name="Slide Number Placeholder 3"/>
          <p:cNvSpPr>
            <a:spLocks noGrp="1"/>
          </p:cNvSpPr>
          <p:nvPr>
            <p:ph type="sldNum" sz="quarter" idx="10"/>
          </p:nvPr>
        </p:nvSpPr>
        <p:spPr/>
        <p:txBody>
          <a:bodyPr/>
          <a:lstStyle/>
          <a:p>
            <a:fld id="{E0AE778D-2A57-4226-B72B-26EA3CA60131}" type="slidenum">
              <a:rPr lang="en-US" smtClean="0"/>
              <a:t>2</a:t>
            </a:fld>
            <a:endParaRPr lang="en-US"/>
          </a:p>
        </p:txBody>
      </p:sp>
    </p:spTree>
    <p:extLst>
      <p:ext uri="{BB962C8B-B14F-4D97-AF65-F5344CB8AC3E}">
        <p14:creationId xmlns:p14="http://schemas.microsoft.com/office/powerpoint/2010/main" val="428488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Xamarin continues to enable more developer productivity features like XAML Hot Reload and Hot Restart which will significantly speed up your mobile development.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If you grab the latest versions of Visual Studio 2019 and Visual Studio 2019 for Mac, you’ll be able to try out these previews. </a:t>
            </a:r>
          </a:p>
        </p:txBody>
      </p:sp>
      <p:sp>
        <p:nvSpPr>
          <p:cNvPr id="4" name="Slide Number Placeholder 3"/>
          <p:cNvSpPr>
            <a:spLocks noGrp="1"/>
          </p:cNvSpPr>
          <p:nvPr>
            <p:ph type="sldNum" sz="quarter" idx="5"/>
          </p:nvPr>
        </p:nvSpPr>
        <p:spPr/>
        <p:txBody>
          <a:bodyPr/>
          <a:lstStyle/>
          <a:p>
            <a:fld id="{E0AE778D-2A57-4226-B72B-26EA3CA60131}" type="slidenum">
              <a:rPr lang="en-US" smtClean="0"/>
              <a:t>20</a:t>
            </a:fld>
            <a:endParaRPr lang="en-US"/>
          </a:p>
        </p:txBody>
      </p:sp>
    </p:spTree>
    <p:extLst>
      <p:ext uri="{BB962C8B-B14F-4D97-AF65-F5344CB8AC3E}">
        <p14:creationId xmlns:p14="http://schemas.microsoft.com/office/powerpoint/2010/main" val="21912234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21</a:t>
            </a:fld>
            <a:endParaRPr lang="en-US"/>
          </a:p>
        </p:txBody>
      </p:sp>
    </p:spTree>
    <p:extLst>
      <p:ext uri="{BB962C8B-B14F-4D97-AF65-F5344CB8AC3E}">
        <p14:creationId xmlns:p14="http://schemas.microsoft.com/office/powerpoint/2010/main" val="924426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err="1">
                <a:solidFill>
                  <a:schemeClr val="tx1"/>
                </a:solidFill>
                <a:effectLst/>
                <a:latin typeface="+mn-lt"/>
                <a:ea typeface="+mn-ea"/>
                <a:cs typeface="+mn-cs"/>
              </a:rPr>
              <a:t>Blazor</a:t>
            </a:r>
            <a:r>
              <a:rPr lang="en-US" sz="1200" kern="1200">
                <a:solidFill>
                  <a:schemeClr val="tx1"/>
                </a:solidFill>
                <a:effectLst/>
                <a:latin typeface="+mn-lt"/>
                <a:ea typeface="+mn-ea"/>
                <a:cs typeface="+mn-cs"/>
              </a:rPr>
              <a:t> is a new client-side web UI framework based on .NET and C# instead of JavaScript.</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.NET has always had great support for building server-rendered web apps with ASP.NET, where your .NET code runs on the server and generates HTML &amp; JSON responses. But if you ever wanted to add some client-side functionality to your web app that runs in the browser on the user's device, that meant you had to write some JavaScript.</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Well, not anymore! </a:t>
            </a:r>
            <a:r>
              <a:rPr lang="en-US" sz="1200" kern="1200" err="1">
                <a:solidFill>
                  <a:schemeClr val="tx1"/>
                </a:solidFill>
                <a:effectLst/>
                <a:latin typeface="+mn-lt"/>
                <a:ea typeface="+mn-ea"/>
                <a:cs typeface="+mn-cs"/>
              </a:rPr>
              <a:t>Blazor</a:t>
            </a:r>
            <a:r>
              <a:rPr lang="en-US" sz="1200" kern="1200">
                <a:solidFill>
                  <a:schemeClr val="tx1"/>
                </a:solidFill>
                <a:effectLst/>
                <a:latin typeface="+mn-lt"/>
                <a:ea typeface="+mn-ea"/>
                <a:cs typeface="+mn-cs"/>
              </a:rPr>
              <a:t> enables full-stack web development with .NET using only open web standards. .NET Core 3.0 ships support for </a:t>
            </a:r>
            <a:r>
              <a:rPr lang="en-US" sz="1200" kern="1200" err="1">
                <a:solidFill>
                  <a:schemeClr val="tx1"/>
                </a:solidFill>
                <a:effectLst/>
                <a:latin typeface="+mn-lt"/>
                <a:ea typeface="+mn-ea"/>
                <a:cs typeface="+mn-cs"/>
              </a:rPr>
              <a:t>Blazor</a:t>
            </a:r>
            <a:r>
              <a:rPr lang="en-US" sz="1200" kern="1200">
                <a:solidFill>
                  <a:schemeClr val="tx1"/>
                </a:solidFill>
                <a:effectLst/>
                <a:latin typeface="+mn-lt"/>
                <a:ea typeface="+mn-ea"/>
                <a:cs typeface="+mn-cs"/>
              </a:rPr>
              <a:t> Server apps, which enables you to handle client-side UI interactions over a real-time </a:t>
            </a:r>
            <a:r>
              <a:rPr lang="en-US" sz="1200" kern="1200" err="1">
                <a:solidFill>
                  <a:schemeClr val="tx1"/>
                </a:solidFill>
                <a:effectLst/>
                <a:latin typeface="+mn-lt"/>
                <a:ea typeface="+mn-ea"/>
                <a:cs typeface="+mn-cs"/>
              </a:rPr>
              <a:t>SignalR</a:t>
            </a:r>
            <a:r>
              <a:rPr lang="en-US" sz="1200" kern="1200">
                <a:solidFill>
                  <a:schemeClr val="tx1"/>
                </a:solidFill>
                <a:effectLst/>
                <a:latin typeface="+mn-lt"/>
                <a:ea typeface="+mn-ea"/>
                <a:cs typeface="+mn-cs"/>
              </a:rPr>
              <a:t> connection. And in the near future with </a:t>
            </a:r>
            <a:r>
              <a:rPr lang="en-US" sz="1200" kern="1200" err="1">
                <a:solidFill>
                  <a:schemeClr val="tx1"/>
                </a:solidFill>
                <a:effectLst/>
                <a:latin typeface="+mn-lt"/>
                <a:ea typeface="+mn-ea"/>
                <a:cs typeface="+mn-cs"/>
              </a:rPr>
              <a:t>Blazor</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WebAssembly</a:t>
            </a:r>
            <a:r>
              <a:rPr lang="en-US" sz="1200" kern="1200">
                <a:solidFill>
                  <a:schemeClr val="tx1"/>
                </a:solidFill>
                <a:effectLst/>
                <a:latin typeface="+mn-lt"/>
                <a:ea typeface="+mn-ea"/>
                <a:cs typeface="+mn-cs"/>
              </a:rPr>
              <a:t> you'll be able to run your .NET code directly in the browser on </a:t>
            </a:r>
            <a:r>
              <a:rPr lang="en-US" sz="1200" kern="1200" err="1">
                <a:solidFill>
                  <a:schemeClr val="tx1"/>
                </a:solidFill>
                <a:effectLst/>
                <a:latin typeface="+mn-lt"/>
                <a:ea typeface="+mn-ea"/>
                <a:cs typeface="+mn-cs"/>
              </a:rPr>
              <a:t>WebAssembly</a:t>
            </a:r>
            <a:r>
              <a:rPr lang="en-US" sz="1200" kern="1200">
                <a:solidFill>
                  <a:schemeClr val="tx1"/>
                </a:solidFill>
                <a:effectLst/>
                <a:latin typeface="+mn-lt"/>
                <a:ea typeface="+mn-ea"/>
                <a:cs typeface="+mn-cs"/>
              </a:rPr>
              <a:t>-based .NET runtime.</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75247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23</a:t>
            </a:fld>
            <a:endParaRPr lang="en-US"/>
          </a:p>
        </p:txBody>
      </p:sp>
    </p:spTree>
    <p:extLst>
      <p:ext uri="{BB962C8B-B14F-4D97-AF65-F5344CB8AC3E}">
        <p14:creationId xmlns:p14="http://schemas.microsoft.com/office/powerpoint/2010/main" val="41499702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Support for new scenarios such as Sales Forecasting, Anomaly Detection</a:t>
            </a:r>
          </a:p>
          <a:p>
            <a:r>
              <a:rPr lang="en-US" sz="1200" b="0" i="0" kern="1200">
                <a:solidFill>
                  <a:schemeClr val="tx1"/>
                </a:solidFill>
                <a:effectLst/>
                <a:latin typeface="+mn-lt"/>
                <a:ea typeface="+mn-ea"/>
                <a:cs typeface="+mn-cs"/>
              </a:rPr>
              <a:t>General availability of TensorFlow and ONNX support </a:t>
            </a:r>
          </a:p>
          <a:p>
            <a:r>
              <a:rPr lang="en-US" sz="1200" b="0" i="0" kern="1200">
                <a:solidFill>
                  <a:schemeClr val="tx1"/>
                </a:solidFill>
                <a:effectLst/>
                <a:latin typeface="+mn-lt"/>
                <a:ea typeface="+mn-ea"/>
                <a:cs typeface="+mn-cs"/>
              </a:rPr>
              <a:t>Preview: Native database loader that enables training directly against relational databases</a:t>
            </a:r>
          </a:p>
          <a:p>
            <a:r>
              <a:rPr lang="en-US" sz="1200" b="0" i="0" kern="1200">
                <a:solidFill>
                  <a:schemeClr val="tx1"/>
                </a:solidFill>
                <a:effectLst/>
                <a:latin typeface="+mn-lt"/>
                <a:ea typeface="+mn-ea"/>
                <a:cs typeface="+mn-cs"/>
              </a:rPr>
              <a:t>Preview: Build custom deep learning models using </a:t>
            </a:r>
            <a:r>
              <a:rPr lang="en-US" sz="1200" b="0" i="0" kern="1200" err="1">
                <a:solidFill>
                  <a:schemeClr val="tx1"/>
                </a:solidFill>
                <a:effectLst/>
                <a:latin typeface="+mn-lt"/>
                <a:ea typeface="+mn-ea"/>
                <a:cs typeface="+mn-cs"/>
              </a:rPr>
              <a:t>Tensorflow</a:t>
            </a:r>
            <a:endParaRPr lang="en-US" sz="1200" b="0" i="0" kern="1200">
              <a:solidFill>
                <a:schemeClr val="tx1"/>
              </a:solidFill>
              <a:effectLst/>
              <a:latin typeface="+mn-lt"/>
              <a:ea typeface="+mn-ea"/>
              <a:cs typeface="+mn-cs"/>
            </a:endParaRP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Support .NET Core 3 - New scenarios in Model Builder - GitHub Issue classification</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"and we're working on adding some cool stuff, which we'll show you an example of in the next demo" .. or something like that (because deep learning for Model Builder won't be released for a while)</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12147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25</a:t>
            </a:fld>
            <a:endParaRPr lang="en-US"/>
          </a:p>
        </p:txBody>
      </p:sp>
    </p:spTree>
    <p:extLst>
      <p:ext uri="{BB962C8B-B14F-4D97-AF65-F5344CB8AC3E}">
        <p14:creationId xmlns:p14="http://schemas.microsoft.com/office/powerpoint/2010/main" val="23423821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Clarify that we support ARM32/ARM64 (that’s for the Pi and friends) but also x64 for devices that need more horse power. This matches the IoT edge offering</a:t>
            </a:r>
          </a:p>
          <a:p>
            <a:r>
              <a:rPr lang="en-US"/>
              <a:t>We offer a new API, in this package: </a:t>
            </a:r>
            <a:r>
              <a:rPr lang="en-US">
                <a:hlinkClick r:id="rId3"/>
              </a:rPr>
              <a:t>https://www.nuget.org/packages/System.Device.Gpio</a:t>
            </a:r>
            <a:r>
              <a:rPr lang="en-US"/>
              <a:t>. Supports GPIO, PWM, SPI and I2C.</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53398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AE778D-2A57-4226-B72B-26EA3CA60131}" type="slidenum">
              <a:rPr lang="en-US" smtClean="0"/>
              <a:t>27</a:t>
            </a:fld>
            <a:endParaRPr lang="en-US"/>
          </a:p>
        </p:txBody>
      </p:sp>
    </p:spTree>
    <p:extLst>
      <p:ext uri="{BB962C8B-B14F-4D97-AF65-F5344CB8AC3E}">
        <p14:creationId xmlns:p14="http://schemas.microsoft.com/office/powerpoint/2010/main" val="22529185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28</a:t>
            </a:fld>
            <a:endParaRPr lang="en-US"/>
          </a:p>
        </p:txBody>
      </p:sp>
    </p:spTree>
    <p:extLst>
      <p:ext uri="{BB962C8B-B14F-4D97-AF65-F5344CB8AC3E}">
        <p14:creationId xmlns:p14="http://schemas.microsoft.com/office/powerpoint/2010/main" val="23402272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2019 – Introduce .NET 5 – Windows, Mac, Linux, Android, IOS all run .NET Core’s runtime</a:t>
            </a:r>
            <a:endParaRPr lang="en-US">
              <a:cs typeface="Calibri"/>
            </a:endParaRPr>
          </a:p>
          <a:p>
            <a:pPr lvl="1"/>
            <a:r>
              <a:rPr lang="en-US"/>
              <a:t>Same BCL used on all platforms, same runtime used on all platforms</a:t>
            </a:r>
          </a:p>
          <a:p>
            <a:pPr lvl="1"/>
            <a:r>
              <a:rPr lang="en-US"/>
              <a:t>Native code compilation on all platforms, by merging .NET Native and Mono AOT</a:t>
            </a:r>
          </a:p>
          <a:p>
            <a:pPr lvl="1"/>
            <a:endParaRPr lang="en-US"/>
          </a:p>
          <a:p>
            <a:pPr lvl="1"/>
            <a:r>
              <a:rPr lang="en-US"/>
              <a:t>JIT and AOT Runtime</a:t>
            </a:r>
          </a:p>
          <a:p>
            <a:pPr lvl="1"/>
            <a:endParaRPr lang="en-US">
              <a:cs typeface="Calibri"/>
            </a:endParaRPr>
          </a:p>
          <a:p>
            <a:r>
              <a:rPr lang="en-US" sz="1200">
                <a:effectLst/>
              </a:rPr>
              <a:t>.NET 5 is the next major version of the .NET Platform that brings technologies from .NET Framework, .NET Core and &amp; Mono runtimes and frameworks together into one .NET platform. </a:t>
            </a:r>
            <a:r>
              <a:rPr lang="en-US"/>
              <a:t/>
            </a:r>
            <a:br>
              <a:rPr lang="en-US"/>
            </a:br>
            <a:endParaRPr lang="en-US"/>
          </a:p>
          <a:p>
            <a:r>
              <a:rPr lang="en-US" sz="1200">
                <a:effectLst/>
              </a:rPr>
              <a:t>.NET 5 will have one Base Class Library (BCL) that will contain APIs for building any type of application. All .NET workloads are supported with application frameworks including cross-platform web development with ASP.NET, iOS and Android mobile development with Xamarin, Windows Desktop, and cross-platform IoT. </a:t>
            </a:r>
          </a:p>
          <a:p>
            <a:endParaRPr lang="en-US"/>
          </a:p>
          <a:p>
            <a:r>
              <a:rPr lang="en-US" sz="1200">
                <a:effectLst/>
              </a:rPr>
              <a:t>.NET 5 will have both Just-in-Time (JIT) and Ahead-of-Time (AOT) compilation models for the multiple compute and device scenarios it must support. JIT has better performance for server and desktop workloads as well as development environments. AOT has better startup, a small footprint, and is required for mobile and IoT devices. </a:t>
            </a:r>
          </a:p>
          <a:p>
            <a:endParaRPr lang="en-US"/>
          </a:p>
          <a:p>
            <a:r>
              <a:rPr lang="en-US" sz="1200">
                <a:effectLst/>
              </a:rPr>
              <a:t>.NET 5 will also have one unified toolchain supported by new SDK project types, will have a flexible deployment model (Side-by-Side and self-contained EXEs) and continue .NET Core's superior performance for server &amp; cloud workloads.</a:t>
            </a:r>
            <a:endParaRPr lang="en-US"/>
          </a:p>
          <a:p>
            <a:pPr lvl="0"/>
            <a:endParaRPr lang="en-US">
              <a:cs typeface="Calibri"/>
            </a:endParaRPr>
          </a:p>
          <a:p>
            <a:pPr lvl="1"/>
            <a:endParaRPr lang="en-US">
              <a:cs typeface="Calibri"/>
            </a:endParaRPr>
          </a:p>
          <a:p>
            <a:pPr lvl="1"/>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9/28/2019 6:19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7063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a:t>You can build anything with .NET.  </a:t>
            </a:r>
          </a:p>
          <a:p>
            <a:endParaRPr lang="en-US" baseline="0"/>
          </a:p>
          <a:p>
            <a:r>
              <a:rPr lang="en-US" baseline="0"/>
              <a:t>We’ve made significant investments in .NET over the years as well as unifying the ecosystem to support building literally anything. From desktop to gaming to the cloud, .NET is a general purpose programming platform that enables all kinds of application scenarios. Once you learn one, you can easily pick up another.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20307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A5AC7CE-2342-439D-99E9-F1094D4D7F89}" type="slidenum">
              <a:rPr lang="en-US" smtClean="0"/>
              <a:t>30</a:t>
            </a:fld>
            <a:endParaRPr lang="en-US"/>
          </a:p>
        </p:txBody>
      </p:sp>
    </p:spTree>
    <p:extLst>
      <p:ext uri="{BB962C8B-B14F-4D97-AF65-F5344CB8AC3E}">
        <p14:creationId xmlns:p14="http://schemas.microsoft.com/office/powerpoint/2010/main" val="31384889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31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xmlns=""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59277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0918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And the platform keeps growing!</a:t>
            </a:r>
          </a:p>
          <a:p>
            <a:endParaRPr lang="en-US" b="1"/>
          </a:p>
          <a:p>
            <a:r>
              <a:rPr lang="en-US" b="0"/>
              <a:t>We’ve seen significant growth with .NET Core, our open source, cross-platform .NET, now has surpassed 1 million active developers per month. </a:t>
            </a:r>
          </a:p>
          <a:p>
            <a:endParaRPr lang="en-US" b="0"/>
          </a:p>
          <a:p>
            <a:r>
              <a:rPr lang="en-US" b="0"/>
              <a:t>And our open source repos are some of the most active on all of GitHub. We’ve accepted over 100 thousand pull requests from the community as we’ve built the platform together.</a:t>
            </a:r>
          </a:p>
          <a:p>
            <a:endParaRPr lang="en-US" b="0"/>
          </a:p>
          <a:p>
            <a:r>
              <a:rPr lang="en-US" b="0"/>
              <a:t>Of course, Visual Studio is our favorite IDE and we see Visual Studio 2019, released in April, has the fastest adoption for any version, EVER. </a:t>
            </a:r>
          </a:p>
          <a:p>
            <a:endParaRPr lang="en-US" b="0"/>
          </a:p>
          <a:p>
            <a:r>
              <a:rPr lang="en-US" b="0"/>
              <a:t>&lt;CLICK&gt;</a:t>
            </a:r>
          </a:p>
        </p:txBody>
      </p:sp>
      <p:sp>
        <p:nvSpPr>
          <p:cNvPr id="4" name="Slide Number Placeholder 3"/>
          <p:cNvSpPr>
            <a:spLocks noGrp="1"/>
          </p:cNvSpPr>
          <p:nvPr>
            <p:ph type="sldNum" sz="quarter" idx="5"/>
          </p:nvPr>
        </p:nvSpPr>
        <p:spPr/>
        <p:txBody>
          <a:bodyPr/>
          <a:lstStyle/>
          <a:p>
            <a:fld id="{E0AE778D-2A57-4226-B72B-26EA3CA60131}" type="slidenum">
              <a:rPr lang="en-US" smtClean="0"/>
              <a:t>4</a:t>
            </a:fld>
            <a:endParaRPr lang="en-US"/>
          </a:p>
        </p:txBody>
      </p:sp>
    </p:spTree>
    <p:extLst>
      <p:ext uri="{BB962C8B-B14F-4D97-AF65-F5344CB8AC3E}">
        <p14:creationId xmlns:p14="http://schemas.microsoft.com/office/powerpoint/2010/main" val="3407520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Amazing developers like you have built incredible software with .NET for millions of companies around the world, in every industry. Here’s just a few.  You can read their stories on our dot.net website. </a:t>
            </a:r>
          </a:p>
          <a:p>
            <a:endParaRPr lang="en-US" b="0"/>
          </a:p>
          <a:p>
            <a:r>
              <a:rPr lang="en-US" b="0"/>
              <a:t>&lt;CLICK&gt;</a:t>
            </a:r>
          </a:p>
          <a:p>
            <a:endParaRPr lang="en-US" b="1"/>
          </a:p>
          <a:p>
            <a:r>
              <a:rPr lang="en-US" b="1" i="1"/>
              <a:t>Customer notes (optional to call out here. Suggest keep it quick)</a:t>
            </a:r>
          </a:p>
          <a:p>
            <a:r>
              <a:rPr lang="en-US" b="1"/>
              <a:t>Setpoint Medical:</a:t>
            </a:r>
          </a:p>
          <a:p>
            <a:r>
              <a:rPr lang="en-US" sz="1200" b="0" i="0" u="none" strike="noStrike" kern="1200">
                <a:solidFill>
                  <a:schemeClr val="tx1"/>
                </a:solidFill>
                <a:effectLst/>
                <a:latin typeface="+mn-lt"/>
                <a:ea typeface="+mn-ea"/>
                <a:cs typeface="+mn-cs"/>
              </a:rPr>
              <a:t>As a 35-person startup company, </a:t>
            </a:r>
            <a:r>
              <a:rPr lang="en-US" sz="1200" b="1" i="0" u="none" strike="noStrike" kern="1200" err="1">
                <a:solidFill>
                  <a:schemeClr val="tx1"/>
                </a:solidFill>
                <a:effectLst/>
                <a:latin typeface="+mn-lt"/>
                <a:ea typeface="+mn-ea"/>
                <a:cs typeface="+mn-cs"/>
              </a:rPr>
              <a:t>SetPoint</a:t>
            </a:r>
            <a:r>
              <a:rPr lang="en-US" sz="1200" b="1" i="0" u="none" strike="noStrike" kern="1200">
                <a:solidFill>
                  <a:schemeClr val="tx1"/>
                </a:solidFill>
                <a:effectLst/>
                <a:latin typeface="+mn-lt"/>
                <a:ea typeface="+mn-ea"/>
                <a:cs typeface="+mn-cs"/>
              </a:rPr>
              <a:t> Medical is a pioneer in bioelectronic medicine </a:t>
            </a:r>
            <a:r>
              <a:rPr lang="en-US" sz="1200" b="0" i="0" u="none" strike="noStrike" kern="1200">
                <a:solidFill>
                  <a:schemeClr val="tx1"/>
                </a:solidFill>
                <a:effectLst/>
                <a:latin typeface="+mn-lt"/>
                <a:ea typeface="+mn-ea"/>
                <a:cs typeface="+mn-cs"/>
              </a:rPr>
              <a:t>and has developed an implantable electronic therapy for treatment of chronic autoimmune diseases. </a:t>
            </a:r>
            <a:r>
              <a:rPr lang="en-US" sz="1200" b="1" i="0" u="none" strike="noStrike" kern="1200">
                <a:solidFill>
                  <a:schemeClr val="tx1"/>
                </a:solidFill>
                <a:effectLst/>
                <a:latin typeface="+mn-lt"/>
                <a:ea typeface="+mn-ea"/>
                <a:cs typeface="+mn-cs"/>
              </a:rPr>
              <a:t>This field has the potential to disrupt the pharma industry by eliminating drug treatments and side effects for these diseases. </a:t>
            </a:r>
            <a:r>
              <a:rPr lang="en-US" sz="1200" b="0" i="0" u="none" strike="noStrike" kern="1200">
                <a:solidFill>
                  <a:schemeClr val="tx1"/>
                </a:solidFill>
                <a:effectLst/>
                <a:latin typeface="+mn-lt"/>
                <a:ea typeface="+mn-ea"/>
                <a:cs typeface="+mn-cs"/>
              </a:rPr>
              <a:t>They build implantable medical devices used to treat the symptoms of a variety of autoimmune disorders, including Rheumatoid Arthritis, Chron’s Disease, and even Multiple Sclerosis. </a:t>
            </a:r>
            <a:r>
              <a:rPr lang="en-US" b="1"/>
              <a:t> </a:t>
            </a:r>
          </a:p>
          <a:p>
            <a:endParaRPr lang="en-US" b="1"/>
          </a:p>
          <a:p>
            <a:r>
              <a:rPr lang="en-US" b="0"/>
              <a:t>They use WPF for their test infrastructure and applications. </a:t>
            </a:r>
            <a:r>
              <a:rPr lang="en-US" b="1"/>
              <a:t>Moving to .NET Core 3.0 allowed them to take advantage of Windows 10 Bluetooth stack which dramatically simplified their application and helped them achieve regulatory compliance from the US government. </a:t>
            </a:r>
          </a:p>
          <a:p>
            <a:endParaRPr lang="en-US" b="0"/>
          </a:p>
          <a:p>
            <a:r>
              <a:rPr lang="en-US" b="1"/>
              <a:t>UPS: </a:t>
            </a:r>
            <a:r>
              <a:rPr lang="en-US" b="0"/>
              <a:t>(everyone knows UPS)</a:t>
            </a:r>
          </a:p>
          <a:p>
            <a:r>
              <a:rPr lang="en-US" sz="1200" b="0" i="0" u="none" strike="noStrike" kern="1200">
                <a:solidFill>
                  <a:schemeClr val="tx1"/>
                </a:solidFill>
                <a:effectLst/>
                <a:latin typeface="+mn-lt"/>
                <a:ea typeface="+mn-ea"/>
                <a:cs typeface="+mn-cs"/>
              </a:rPr>
              <a:t>UPS Mobile app—has improved customer experience and </a:t>
            </a:r>
            <a:r>
              <a:rPr lang="en-US" sz="1200" b="1" i="0" u="none" strike="noStrike" kern="1200">
                <a:solidFill>
                  <a:schemeClr val="tx1"/>
                </a:solidFill>
                <a:effectLst/>
                <a:latin typeface="+mn-lt"/>
                <a:ea typeface="+mn-ea"/>
                <a:cs typeface="+mn-cs"/>
              </a:rPr>
              <a:t>nearly halved the amount of code, compared with the previous platform-specific versions</a:t>
            </a:r>
            <a:r>
              <a:rPr lang="en-US" sz="1200" b="0" i="0" u="none" strike="noStrike" kern="1200">
                <a:solidFill>
                  <a:schemeClr val="tx1"/>
                </a:solidFill>
                <a:effectLst/>
                <a:latin typeface="+mn-lt"/>
                <a:ea typeface="+mn-ea"/>
                <a:cs typeface="+mn-cs"/>
              </a:rPr>
              <a:t>. Developers quickly brought the app to market using Visual Studio Tools for Xamarin. </a:t>
            </a:r>
          </a:p>
          <a:p>
            <a:endParaRPr lang="en-US" b="0"/>
          </a:p>
          <a:p>
            <a:r>
              <a:rPr lang="en-US" b="1"/>
              <a:t>Siemens </a:t>
            </a:r>
            <a:r>
              <a:rPr lang="en-US" sz="1200" b="1" i="0" u="none" strike="noStrike" kern="1200" err="1">
                <a:solidFill>
                  <a:schemeClr val="tx1"/>
                </a:solidFill>
                <a:effectLst/>
                <a:latin typeface="+mn-lt"/>
                <a:ea typeface="+mn-ea"/>
                <a:cs typeface="+mn-cs"/>
              </a:rPr>
              <a:t>Healthineers</a:t>
            </a:r>
            <a:r>
              <a:rPr lang="en-US" b="1"/>
              <a:t>: </a:t>
            </a:r>
          </a:p>
          <a:p>
            <a:r>
              <a:rPr lang="en-US" sz="1200" b="0" i="0" u="none" strike="noStrike" kern="1200">
                <a:solidFill>
                  <a:schemeClr val="tx1"/>
                </a:solidFill>
                <a:effectLst/>
                <a:latin typeface="+mn-lt"/>
                <a:ea typeface="+mn-ea"/>
                <a:cs typeface="+mn-cs"/>
              </a:rPr>
              <a:t>Siemens </a:t>
            </a:r>
            <a:r>
              <a:rPr lang="en-US" sz="1200" b="0" i="0" u="none" strike="noStrike" kern="1200" err="1">
                <a:solidFill>
                  <a:schemeClr val="tx1"/>
                </a:solidFill>
                <a:effectLst/>
                <a:latin typeface="+mn-lt"/>
                <a:ea typeface="+mn-ea"/>
                <a:cs typeface="+mn-cs"/>
              </a:rPr>
              <a:t>Healthineers</a:t>
            </a:r>
            <a:r>
              <a:rPr lang="en-US" sz="1200" b="0" i="0" u="none" strike="noStrike" kern="1200">
                <a:solidFill>
                  <a:schemeClr val="tx1"/>
                </a:solidFill>
                <a:effectLst/>
                <a:latin typeface="+mn-lt"/>
                <a:ea typeface="+mn-ea"/>
                <a:cs typeface="+mn-cs"/>
              </a:rPr>
              <a:t> is leading the digitalization of healthcare by helping health providers and solution developers bring more value to the delivery of care, ultimately improving the quality of insights derived from healthcare data. Siemens </a:t>
            </a:r>
            <a:r>
              <a:rPr lang="en-US" sz="1200" b="0" i="0" u="none" strike="noStrike" kern="1200" err="1">
                <a:solidFill>
                  <a:schemeClr val="tx1"/>
                </a:solidFill>
                <a:effectLst/>
                <a:latin typeface="+mn-lt"/>
                <a:ea typeface="+mn-ea"/>
                <a:cs typeface="+mn-cs"/>
              </a:rPr>
              <a:t>Healthineers</a:t>
            </a:r>
            <a:r>
              <a:rPr lang="en-US" sz="1200" b="0" i="0" u="none" strike="noStrike" kern="1200">
                <a:solidFill>
                  <a:schemeClr val="tx1"/>
                </a:solidFill>
                <a:effectLst/>
                <a:latin typeface="+mn-lt"/>
                <a:ea typeface="+mn-ea"/>
                <a:cs typeface="+mn-cs"/>
              </a:rPr>
              <a:t> uses Microsoft Azure to make solutions more accessible, and it </a:t>
            </a:r>
            <a:r>
              <a:rPr lang="en-US" sz="1200" b="1" i="0" u="none" strike="noStrike" kern="1200">
                <a:solidFill>
                  <a:schemeClr val="tx1"/>
                </a:solidFill>
                <a:effectLst/>
                <a:latin typeface="+mn-lt"/>
                <a:ea typeface="+mn-ea"/>
                <a:cs typeface="+mn-cs"/>
              </a:rPr>
              <a:t>uses Azure Kubernetes Service (AKS) and .NET Core for a fast, efficient, and competitive development pipeline.</a:t>
            </a:r>
          </a:p>
          <a:p>
            <a:endParaRPr lang="en-US" sz="1200" b="0" i="0" u="none" strike="noStrike" kern="1200">
              <a:solidFill>
                <a:schemeClr val="tx1"/>
              </a:solidFill>
              <a:effectLst/>
              <a:latin typeface="+mn-lt"/>
              <a:ea typeface="+mn-ea"/>
              <a:cs typeface="+mn-cs"/>
            </a:endParaRPr>
          </a:p>
          <a:p>
            <a:r>
              <a:rPr lang="en-US" b="1"/>
              <a:t>Evolution Software:</a:t>
            </a:r>
          </a:p>
          <a:p>
            <a:r>
              <a:rPr lang="en-US" sz="1200" b="0" i="0" u="none" strike="noStrike" kern="1200">
                <a:solidFill>
                  <a:schemeClr val="tx1"/>
                </a:solidFill>
                <a:effectLst/>
                <a:latin typeface="+mn-lt"/>
                <a:ea typeface="+mn-ea"/>
                <a:cs typeface="+mn-cs"/>
              </a:rPr>
              <a:t>Evolution Software Design, Inc. is a consulting firm that helps other organizations apply technology more effectively through strategic technology solutions and by developing healthcare, e-commerce, agriculture, and enterprise applications. One of the company's recent ventures is in the hazelnut industry, partnering with various hazelnut processing companies to improve the quality of hazelnuts from farm to consumer using machine learning and ML.NET. </a:t>
            </a:r>
            <a:r>
              <a:rPr lang="en-US" b="0"/>
              <a:t>Evolution Software </a:t>
            </a:r>
            <a:r>
              <a:rPr lang="en-US" b="1"/>
              <a:t>uses ML.NET to predict moisture levels of hazelnuts during the commercial drying process and alerts operators when they reach the ideal level.</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9/28/2019 6:19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9908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let’s get to why we’re here today. .NET Core 3.0 has released so go get it!</a:t>
            </a:r>
          </a:p>
          <a:p>
            <a:endParaRPr lang="en-US"/>
          </a:p>
          <a:p>
            <a:r>
              <a:rPr lang="en-US"/>
              <a:t>We’ve added Windows Desktop support with Windows Forms and WPF support. This brings the capabilities of .NET Core to these UI frameworks. Particularly, flexible deployment with side-by-side and self-contained EXEs so you don’t have to have .NET installed on the machine first anymore.</a:t>
            </a:r>
          </a:p>
          <a:p>
            <a:endParaRPr lang="en-US"/>
          </a:p>
          <a:p>
            <a:r>
              <a:rPr lang="en-US"/>
              <a:t>We also have some exiting new things for Web developers with </a:t>
            </a:r>
            <a:r>
              <a:rPr lang="en-US" err="1"/>
              <a:t>Blazor</a:t>
            </a:r>
            <a:r>
              <a:rPr lang="en-US"/>
              <a:t>, adding full-stack web development with C# and Razor, allowing you to build beautiful and responsive Single Page Apps without having to write JavaScript!</a:t>
            </a:r>
          </a:p>
          <a:p>
            <a:endParaRPr lang="en-US"/>
          </a:p>
          <a:p>
            <a:r>
              <a:rPr lang="en-US"/>
              <a:t>Additionally we have a ton of improvements for building better cloud native, scalable apps and services with ASP.NET as well as some exciting C# 8.0 language features. </a:t>
            </a:r>
          </a:p>
          <a:p>
            <a:endParaRPr lang="en-US"/>
          </a:p>
          <a:p>
            <a:r>
              <a:rPr lang="en-US"/>
              <a:t>&lt;CLICK&gt;</a:t>
            </a:r>
          </a:p>
        </p:txBody>
      </p:sp>
      <p:sp>
        <p:nvSpPr>
          <p:cNvPr id="4" name="Slide Number Placeholder 3"/>
          <p:cNvSpPr>
            <a:spLocks noGrp="1"/>
          </p:cNvSpPr>
          <p:nvPr>
            <p:ph type="sldNum" sz="quarter" idx="5"/>
          </p:nvPr>
        </p:nvSpPr>
        <p:spPr/>
        <p:txBody>
          <a:bodyPr/>
          <a:lstStyle/>
          <a:p>
            <a:fld id="{E0AE778D-2A57-4226-B72B-26EA3CA60131}" type="slidenum">
              <a:rPr lang="en-US" smtClean="0"/>
              <a:t>6</a:t>
            </a:fld>
            <a:endParaRPr lang="en-US"/>
          </a:p>
        </p:txBody>
      </p:sp>
    </p:spTree>
    <p:extLst>
      <p:ext uri="{BB962C8B-B14F-4D97-AF65-F5344CB8AC3E}">
        <p14:creationId xmlns:p14="http://schemas.microsoft.com/office/powerpoint/2010/main" val="3189281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We’ve also just released some updates for Visual Studio 2019 version 16.3 and Visual Studio 2019 for Mac version 8.3!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Both add support for .NET Core 3.0 and C# 8.0, have many productivity and performance enhancements and have support for building iOS 13 &amp; Android 10 mobile apps.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In particular, Visual Studio: </a:t>
            </a:r>
          </a:p>
          <a:p>
            <a:r>
              <a:rPr lang="en-US" sz="1200" kern="1200">
                <a:solidFill>
                  <a:schemeClr val="tx1"/>
                </a:solidFill>
                <a:effectLst/>
                <a:latin typeface="+mn-lt"/>
                <a:ea typeface="+mn-ea"/>
                <a:cs typeface="+mn-cs"/>
              </a:rPr>
              <a:t>-   Adds support for creating WPF and Windows Forms desktop applications with .NET Core 3.0, alongside ASP.NET Core web and </a:t>
            </a:r>
            <a:r>
              <a:rPr lang="en-US" sz="1200" kern="1200" err="1">
                <a:solidFill>
                  <a:schemeClr val="tx1"/>
                </a:solidFill>
                <a:effectLst/>
                <a:latin typeface="+mn-lt"/>
                <a:ea typeface="+mn-ea"/>
                <a:cs typeface="+mn-cs"/>
              </a:rPr>
              <a:t>Blazor</a:t>
            </a:r>
            <a:r>
              <a:rPr lang="en-US" sz="1200" kern="1200">
                <a:solidFill>
                  <a:schemeClr val="tx1"/>
                </a:solidFill>
                <a:effectLst/>
                <a:latin typeface="+mn-lt"/>
                <a:ea typeface="+mn-ea"/>
                <a:cs typeface="+mn-cs"/>
              </a:rPr>
              <a:t> applications, </a:t>
            </a:r>
            <a:r>
              <a:rPr lang="en-US" sz="1200" kern="1200" err="1">
                <a:solidFill>
                  <a:schemeClr val="tx1"/>
                </a:solidFill>
                <a:effectLst/>
                <a:latin typeface="+mn-lt"/>
                <a:ea typeface="+mn-ea"/>
                <a:cs typeface="+mn-cs"/>
              </a:rPr>
              <a:t>gRPC</a:t>
            </a:r>
            <a:r>
              <a:rPr lang="en-US" sz="1200" kern="1200">
                <a:solidFill>
                  <a:schemeClr val="tx1"/>
                </a:solidFill>
                <a:effectLst/>
                <a:latin typeface="+mn-lt"/>
                <a:ea typeface="+mn-ea"/>
                <a:cs typeface="+mn-cs"/>
              </a:rPr>
              <a:t> services, and much more. </a:t>
            </a:r>
          </a:p>
          <a:p>
            <a:r>
              <a:rPr lang="en-US" sz="1200" kern="1200">
                <a:solidFill>
                  <a:schemeClr val="tx1"/>
                </a:solidFill>
                <a:effectLst/>
                <a:latin typeface="+mn-lt"/>
                <a:ea typeface="+mn-ea"/>
                <a:cs typeface="+mn-cs"/>
              </a:rPr>
              <a:t>-   You can publish .NET Core 3.0 worker projects to Azure Container Registry, </a:t>
            </a:r>
            <a:r>
              <a:rPr lang="en-US" sz="1200" kern="1200" err="1">
                <a:solidFill>
                  <a:schemeClr val="tx1"/>
                </a:solidFill>
                <a:effectLst/>
                <a:latin typeface="+mn-lt"/>
                <a:ea typeface="+mn-ea"/>
                <a:cs typeface="+mn-cs"/>
              </a:rPr>
              <a:t>DockerHub</a:t>
            </a:r>
            <a:r>
              <a:rPr lang="en-US" sz="1200" kern="1200">
                <a:solidFill>
                  <a:schemeClr val="tx1"/>
                </a:solidFill>
                <a:effectLst/>
                <a:latin typeface="+mn-lt"/>
                <a:ea typeface="+mn-ea"/>
                <a:cs typeface="+mn-cs"/>
              </a:rPr>
              <a:t>, and elsewhere. </a:t>
            </a:r>
          </a:p>
          <a:p>
            <a:pPr marL="171450" indent="-171450">
              <a:buFontTx/>
              <a:buChar char="-"/>
            </a:pPr>
            <a:r>
              <a:rPr lang="en-US" sz="1200" kern="1200">
                <a:solidFill>
                  <a:schemeClr val="tx1"/>
                </a:solidFill>
                <a:effectLst/>
                <a:latin typeface="+mn-lt"/>
                <a:ea typeface="+mn-ea"/>
                <a:cs typeface="+mn-cs"/>
              </a:rPr>
              <a:t>We also added for targeting .NET Framework 4.8 and F# 4.7. </a:t>
            </a:r>
          </a:p>
          <a:p>
            <a:pPr marL="171450" indent="-171450">
              <a:buFontTx/>
              <a:buChar char="-"/>
            </a:pPr>
            <a:r>
              <a:rPr lang="en-US" sz="1200" kern="1200">
                <a:solidFill>
                  <a:schemeClr val="tx1"/>
                </a:solidFill>
                <a:effectLst/>
                <a:latin typeface="+mn-lt"/>
                <a:ea typeface="+mn-ea"/>
                <a:cs typeface="+mn-cs"/>
              </a:rPr>
              <a:t>Multiple productivity improvements were added for .NET developers, like more </a:t>
            </a:r>
            <a:r>
              <a:rPr lang="en-US" sz="1200" kern="1200" err="1">
                <a:solidFill>
                  <a:schemeClr val="tx1"/>
                </a:solidFill>
                <a:effectLst/>
                <a:latin typeface="+mn-lt"/>
                <a:ea typeface="+mn-ea"/>
                <a:cs typeface="+mn-cs"/>
              </a:rPr>
              <a:t>refactorings</a:t>
            </a:r>
            <a:r>
              <a:rPr lang="en-US" sz="1200" kern="1200">
                <a:solidFill>
                  <a:schemeClr val="tx1"/>
                </a:solidFill>
                <a:effectLst/>
                <a:latin typeface="+mn-lt"/>
                <a:ea typeface="+mn-ea"/>
                <a:cs typeface="+mn-cs"/>
              </a:rPr>
              <a:t> and search capabilities.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With Visual Studio 2019 for Mac:</a:t>
            </a:r>
          </a:p>
          <a:p>
            <a:pPr marL="171450" indent="-171450">
              <a:buFontTx/>
              <a:buChar char="-"/>
            </a:pPr>
            <a:r>
              <a:rPr lang="en-US" sz="1200" kern="1200">
                <a:solidFill>
                  <a:schemeClr val="tx1"/>
                </a:solidFill>
                <a:effectLst/>
                <a:latin typeface="+mn-lt"/>
                <a:ea typeface="+mn-ea"/>
                <a:cs typeface="+mn-cs"/>
              </a:rPr>
              <a:t>We enhanced productivity with new C#, Web and XAML editors </a:t>
            </a:r>
          </a:p>
          <a:p>
            <a:pPr marL="171450" indent="-171450">
              <a:buFontTx/>
              <a:buChar char="-"/>
            </a:pPr>
            <a:endParaRPr lang="en-US" sz="1200" kern="1200">
              <a:solidFill>
                <a:schemeClr val="tx1"/>
              </a:solidFill>
              <a:effectLst/>
              <a:latin typeface="+mn-lt"/>
              <a:ea typeface="+mn-ea"/>
              <a:cs typeface="+mn-cs"/>
            </a:endParaRPr>
          </a:p>
          <a:p>
            <a:pPr marL="171450" indent="-171450">
              <a:buFontTx/>
              <a:buChar char="-"/>
            </a:pP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0AE778D-2A57-4226-B72B-26EA3CA60131}" type="slidenum">
              <a:rPr lang="en-US" smtClean="0"/>
              <a:t>7</a:t>
            </a:fld>
            <a:endParaRPr lang="en-US"/>
          </a:p>
        </p:txBody>
      </p:sp>
    </p:spTree>
    <p:extLst>
      <p:ext uri="{BB962C8B-B14F-4D97-AF65-F5344CB8AC3E}">
        <p14:creationId xmlns:p14="http://schemas.microsoft.com/office/powerpoint/2010/main" val="2217600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.NET has a rich ecosystem of partners building additional tools and controls to help you build beautiful, full-featured, applications faster.</a:t>
            </a:r>
          </a:p>
          <a:p>
            <a:endParaRPr lang="en-US"/>
          </a:p>
          <a:p>
            <a:r>
              <a:rPr lang="en-US"/>
              <a:t>We have many partners releasing support for .NET Core 3.0 in their tools and controls today as well. </a:t>
            </a:r>
          </a:p>
          <a:p>
            <a:endParaRPr lang="en-US"/>
          </a:p>
          <a:p>
            <a:r>
              <a:rPr lang="en-US"/>
              <a:t>THANK YOU!!</a:t>
            </a:r>
          </a:p>
          <a:p>
            <a:endParaRPr lang="en-US"/>
          </a:p>
          <a:p>
            <a:r>
              <a:rPr lang="en-US"/>
              <a:t>&lt;CLICK&gt; </a:t>
            </a:r>
          </a:p>
        </p:txBody>
      </p:sp>
      <p:sp>
        <p:nvSpPr>
          <p:cNvPr id="4" name="Slide Number Placeholder 3"/>
          <p:cNvSpPr>
            <a:spLocks noGrp="1"/>
          </p:cNvSpPr>
          <p:nvPr>
            <p:ph type="sldNum" sz="quarter" idx="5"/>
          </p:nvPr>
        </p:nvSpPr>
        <p:spPr/>
        <p:txBody>
          <a:bodyPr/>
          <a:lstStyle/>
          <a:p>
            <a:fld id="{E0AE778D-2A57-4226-B72B-26EA3CA60131}" type="slidenum">
              <a:rPr lang="en-US" smtClean="0"/>
              <a:t>8</a:t>
            </a:fld>
            <a:endParaRPr lang="en-US"/>
          </a:p>
        </p:txBody>
      </p:sp>
    </p:spTree>
    <p:extLst>
      <p:ext uri="{BB962C8B-B14F-4D97-AF65-F5344CB8AC3E}">
        <p14:creationId xmlns:p14="http://schemas.microsoft.com/office/powerpoint/2010/main" val="1261076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Today we’re going to show you how .NET can be used to build any type of app. We’re going to start with cloud development and microservices. </a:t>
            </a:r>
          </a:p>
          <a:p>
            <a:endParaRPr lang="en-US"/>
          </a:p>
          <a:p>
            <a:r>
              <a:rPr lang="en-US"/>
              <a:t>&lt;CLICK TO NEXT SLIDE&gt;</a:t>
            </a:r>
          </a:p>
        </p:txBody>
      </p:sp>
      <p:sp>
        <p:nvSpPr>
          <p:cNvPr id="4" name="Slide Number Placeholder 3"/>
          <p:cNvSpPr>
            <a:spLocks noGrp="1"/>
          </p:cNvSpPr>
          <p:nvPr>
            <p:ph type="sldNum" sz="quarter" idx="10"/>
          </p:nvPr>
        </p:nvSpPr>
        <p:spPr/>
        <p:txBody>
          <a:bodyPr/>
          <a:lstStyle/>
          <a:p>
            <a:fld id="{E0AE778D-2A57-4226-B72B-26EA3CA60131}" type="slidenum">
              <a:rPr lang="en-US" smtClean="0"/>
              <a:t>9</a:t>
            </a:fld>
            <a:endParaRPr lang="en-US"/>
          </a:p>
        </p:txBody>
      </p:sp>
    </p:spTree>
    <p:extLst>
      <p:ext uri="{BB962C8B-B14F-4D97-AF65-F5344CB8AC3E}">
        <p14:creationId xmlns:p14="http://schemas.microsoft.com/office/powerpoint/2010/main" val="13002741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emf"/><Relationship Id="rId5" Type="http://schemas.openxmlformats.org/officeDocument/2006/relationships/image" Target="../media/image6.sv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emf"/><Relationship Id="rId5" Type="http://schemas.openxmlformats.org/officeDocument/2006/relationships/image" Target="../media/image6.sv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7EC29070-1FD3-47A5-811F-38481046D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8125"/>
            <a:ext cx="12192000" cy="6381750"/>
          </a:xfrm>
          <a:prstGeom prst="rect">
            <a:avLst/>
          </a:prstGeom>
        </p:spPr>
      </p:pic>
      <p:pic>
        <p:nvPicPr>
          <p:cNvPr id="19" name="Picture 18"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2" name="TextBox 1">
            <a:extLst>
              <a:ext uri="{FF2B5EF4-FFF2-40B4-BE49-F238E27FC236}">
                <a16:creationId xmlns:a16="http://schemas.microsoft.com/office/drawing/2014/main" xmlns="" id="{6E3E4BBD-D484-4B33-8113-1E7DD1741B22}"/>
              </a:ext>
            </a:extLst>
          </p:cNvPr>
          <p:cNvSpPr txBox="1"/>
          <p:nvPr userDrawn="1"/>
        </p:nvSpPr>
        <p:spPr>
          <a:xfrm>
            <a:off x="8229601" y="5855677"/>
            <a:ext cx="3217984" cy="627864"/>
          </a:xfrm>
          <a:prstGeom prst="rect">
            <a:avLst/>
          </a:prstGeom>
          <a:solidFill>
            <a:srgbClr val="E2068C"/>
          </a:solidFill>
        </p:spPr>
        <p:txBody>
          <a:bodyPr wrap="square" lIns="182880" tIns="146304" rIns="182880" bIns="146304" rtlCol="0">
            <a:spAutoFit/>
          </a:bodyPr>
          <a:lstStyle/>
          <a:p>
            <a:pPr algn="ctr">
              <a:lnSpc>
                <a:spcPct val="90000"/>
              </a:lnSpc>
              <a:spcAft>
                <a:spcPts val="600"/>
              </a:spcAft>
            </a:pPr>
            <a:r>
              <a:rPr lang="en-US" sz="2400">
                <a:solidFill>
                  <a:schemeClr val="bg1"/>
                </a:solidFill>
              </a:rPr>
              <a:t>www.dotnetconf.net </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296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715219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xmlns=""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latin typeface="Consolas" panose="020B0609020204030204" pitchFamily="49" charset="0"/>
              </a:rPr>
              <a:t>Code Sample</a:t>
            </a:r>
          </a:p>
        </p:txBody>
      </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xmlns="" id="{BB4BD62E-DE50-443B-986C-2AABE50DB88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34263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7945"/>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422423"/>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xmlns=""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9894539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xmlns="" id="{279FFEB9-2BE6-4DB6-8DCA-DBA500633B6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xmlns="" id="{9E39216E-F59B-4BC9-B7CE-10A9447E2059}"/>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xmlns=""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xmlns="" id="{0EDE7E98-2515-4CF5-A7F5-85F9915B5AC4}"/>
              </a:ext>
            </a:extLst>
          </p:cNvPr>
          <p:cNvPicPr>
            <a:picLocks noChangeAspect="1"/>
          </p:cNvPicPr>
          <p:nvPr userDrawn="1"/>
        </p:nvPicPr>
        <p:blipFill>
          <a:blip r:embed="rId7">
            <a:extLst>
              <a:ext uri="{96DAC541-7B7A-43D3-8B79-37D633B846F1}">
                <asvg:svgBlip xmlns:asvg="http://schemas.microsoft.com/office/drawing/2016/SVG/main" xmlns=""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_Stars">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xmlns="" id="{279FFEB9-2BE6-4DB6-8DCA-DBA500633B6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xmlns="" id="{9E39216E-F59B-4BC9-B7CE-10A9447E2059}"/>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11430" y="0"/>
            <a:ext cx="12169140" cy="6858000"/>
          </a:xfrm>
          <a:prstGeom prst="rect">
            <a:avLst/>
          </a:prstGeom>
        </p:spPr>
      </p:pic>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Tree>
    <p:extLst>
      <p:ext uri="{BB962C8B-B14F-4D97-AF65-F5344CB8AC3E}">
        <p14:creationId xmlns:p14="http://schemas.microsoft.com/office/powerpoint/2010/main" val="26114829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5E0A57BE-82BA-4DCD-B0B6-AC816A5C5DB7}"/>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xmlns=""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xmlns=""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xmlns=""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xmlns=""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xmlns=""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xmlns=""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pic>
        <p:nvPicPr>
          <p:cNvPr id="3" name="Graphic 2">
            <a:extLst>
              <a:ext uri="{FF2B5EF4-FFF2-40B4-BE49-F238E27FC236}">
                <a16:creationId xmlns:a16="http://schemas.microsoft.com/office/drawing/2014/main" xmlns="" id="{01202919-2AB2-4208-B4CC-1AAF68D6BF31}"/>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344B1990-E922-475D-BDA2-9E23A047A14F}"/>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xmlns=""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xmlns=""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95732170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56" r:id="rId3"/>
    <p:sldLayoutId id="2147483718" r:id="rId4"/>
    <p:sldLayoutId id="2147483719" r:id="rId5"/>
    <p:sldLayoutId id="2147483720" r:id="rId6"/>
    <p:sldLayoutId id="2147483722" r:id="rId7"/>
    <p:sldLayoutId id="2147483723" r:id="rId8"/>
    <p:sldLayoutId id="2147483725" r:id="rId9"/>
    <p:sldLayoutId id="2147483711" r:id="rId10"/>
    <p:sldLayoutId id="2147483714" r:id="rId11"/>
    <p:sldLayoutId id="2147483752" r:id="rId12"/>
    <p:sldLayoutId id="2147483753" r:id="rId13"/>
    <p:sldLayoutId id="2147483728" r:id="rId14"/>
    <p:sldLayoutId id="2147483726" r:id="rId15"/>
    <p:sldLayoutId id="2147483754" r:id="rId16"/>
    <p:sldLayoutId id="2147483755" r:id="rId17"/>
    <p:sldLayoutId id="2147483757"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96.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3.xml"/><Relationship Id="rId16"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115.sv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notesSlide" Target="../notesSlides/notesSlide31.xml"/><Relationship Id="rId1" Type="http://schemas.openxmlformats.org/officeDocument/2006/relationships/slideLayout" Target="../slideLayouts/slideLayout17.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5" Type="http://schemas.openxmlformats.org/officeDocument/2006/relationships/image" Target="../media/image117.sv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2.png"/></Relationships>
</file>

<file path=ppt/slides/_rels/slide3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32.xml"/><Relationship Id="rId16"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0.jpg"/><Relationship Id="rId18" Type="http://schemas.openxmlformats.org/officeDocument/2006/relationships/image" Target="../media/image35.png"/><Relationship Id="rId26" Type="http://schemas.openxmlformats.org/officeDocument/2006/relationships/image" Target="../media/image41.png"/><Relationship Id="rId3" Type="http://schemas.openxmlformats.org/officeDocument/2006/relationships/image" Target="../media/image23.jpeg"/><Relationship Id="rId21" Type="http://schemas.openxmlformats.org/officeDocument/2006/relationships/image" Target="../media/image38.png"/><Relationship Id="rId34" Type="http://schemas.openxmlformats.org/officeDocument/2006/relationships/image" Target="../media/image46.jpeg"/><Relationship Id="rId7" Type="http://schemas.openxmlformats.org/officeDocument/2006/relationships/image" Target="../media/image26.png"/><Relationship Id="rId12" Type="http://schemas.openxmlformats.org/officeDocument/2006/relationships/image" Target="../media/image35.svg"/><Relationship Id="rId17" Type="http://schemas.openxmlformats.org/officeDocument/2006/relationships/image" Target="../media/image34.jpg"/><Relationship Id="rId25" Type="http://schemas.openxmlformats.org/officeDocument/2006/relationships/image" Target="../media/image40.png"/><Relationship Id="rId33" Type="http://schemas.openxmlformats.org/officeDocument/2006/relationships/image" Target="../media/image45.png"/><Relationship Id="rId2" Type="http://schemas.openxmlformats.org/officeDocument/2006/relationships/notesSlide" Target="../notesSlides/notesSlide5.xml"/><Relationship Id="rId16" Type="http://schemas.openxmlformats.org/officeDocument/2006/relationships/image" Target="../media/image33.jpg"/><Relationship Id="rId20" Type="http://schemas.openxmlformats.org/officeDocument/2006/relationships/image" Target="../media/image37.png"/><Relationship Id="rId29" Type="http://schemas.openxmlformats.org/officeDocument/2006/relationships/image" Target="../media/image52.svg"/><Relationship Id="rId1" Type="http://schemas.openxmlformats.org/officeDocument/2006/relationships/slideLayout" Target="../slideLayouts/slideLayout17.xml"/><Relationship Id="rId6" Type="http://schemas.openxmlformats.org/officeDocument/2006/relationships/image" Target="../media/image25.png"/><Relationship Id="rId11" Type="http://schemas.openxmlformats.org/officeDocument/2006/relationships/image" Target="../media/image29.png"/><Relationship Id="rId24" Type="http://schemas.openxmlformats.org/officeDocument/2006/relationships/image" Target="../media/image47.svg"/><Relationship Id="rId32" Type="http://schemas.openxmlformats.org/officeDocument/2006/relationships/image" Target="../media/image55.svg"/><Relationship Id="rId5" Type="http://schemas.openxmlformats.org/officeDocument/2006/relationships/image" Target="../media/image24.png"/><Relationship Id="rId15" Type="http://schemas.openxmlformats.org/officeDocument/2006/relationships/image" Target="../media/image32.jpg"/><Relationship Id="rId23" Type="http://schemas.openxmlformats.org/officeDocument/2006/relationships/image" Target="../media/image39.png"/><Relationship Id="rId28" Type="http://schemas.openxmlformats.org/officeDocument/2006/relationships/image" Target="../media/image42.png"/><Relationship Id="rId10" Type="http://schemas.openxmlformats.org/officeDocument/2006/relationships/image" Target="../media/image33.svg"/><Relationship Id="rId19" Type="http://schemas.openxmlformats.org/officeDocument/2006/relationships/image" Target="../media/image36.png"/><Relationship Id="rId31" Type="http://schemas.openxmlformats.org/officeDocument/2006/relationships/image" Target="../media/image44.png"/><Relationship Id="rId4" Type="http://schemas.openxmlformats.org/officeDocument/2006/relationships/hyperlink" Target="http://www.dot.net/customers" TargetMode="External"/><Relationship Id="rId9" Type="http://schemas.openxmlformats.org/officeDocument/2006/relationships/image" Target="../media/image28.png"/><Relationship Id="rId14" Type="http://schemas.openxmlformats.org/officeDocument/2006/relationships/image" Target="../media/image31.jpg"/><Relationship Id="rId22" Type="http://schemas.openxmlformats.org/officeDocument/2006/relationships/image" Target="../media/image45.svg"/><Relationship Id="rId27" Type="http://schemas.openxmlformats.org/officeDocument/2006/relationships/image" Target="../media/image50.svg"/><Relationship Id="rId30" Type="http://schemas.openxmlformats.org/officeDocument/2006/relationships/image" Target="../media/image43.png"/></Relationships>
</file>

<file path=ppt/slides/_rels/slide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8.xml"/><Relationship Id="rId16" Type="http://schemas.openxmlformats.org/officeDocument/2006/relationships/image" Target="../media/image61.png"/><Relationship Id="rId1" Type="http://schemas.openxmlformats.org/officeDocument/2006/relationships/slideLayout" Target="../slideLayouts/slideLayout14.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26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97784" y="658956"/>
            <a:ext cx="11562588" cy="420115"/>
          </a:xfrm>
        </p:spPr>
        <p:txBody>
          <a:bodyPr/>
          <a:lstStyle/>
          <a:p>
            <a:r>
              <a:rPr lang="en-US" sz="4200"/>
              <a:t>Microservices: for faster app development</a:t>
            </a:r>
          </a:p>
        </p:txBody>
      </p:sp>
      <p:sp>
        <p:nvSpPr>
          <p:cNvPr id="69" name="Title 16">
            <a:extLst>
              <a:ext uri="{FF2B5EF4-FFF2-40B4-BE49-F238E27FC236}">
                <a16:creationId xmlns:a16="http://schemas.microsoft.com/office/drawing/2014/main" xmlns="" id="{F5B1BE00-4E61-4F1B-8078-8AB01015C960}"/>
              </a:ext>
            </a:extLst>
          </p:cNvPr>
          <p:cNvSpPr txBox="1">
            <a:spLocks/>
          </p:cNvSpPr>
          <p:nvPr/>
        </p:nvSpPr>
        <p:spPr>
          <a:xfrm>
            <a:off x="1071004" y="2025284"/>
            <a:ext cx="3550399" cy="184665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a:spcAft>
                <a:spcPts val="2353"/>
              </a:spcAft>
              <a:buFont typeface="Arial" panose="020B0604020202020204" pitchFamily="34" charset="0"/>
              <a:buChar char="•"/>
              <a:defRPr/>
            </a:pPr>
            <a:r>
              <a:rPr lang="en-US" sz="2000" b="0" spc="0">
                <a:solidFill>
                  <a:schemeClr val="tx1"/>
                </a:solidFill>
                <a:latin typeface="+mn-lt"/>
              </a:rPr>
              <a:t>Independent deployments</a:t>
            </a:r>
          </a:p>
          <a:p>
            <a:pPr marL="268916" indent="-268916">
              <a:spcAft>
                <a:spcPts val="2353"/>
              </a:spcAft>
              <a:buFont typeface="Arial" panose="020B0604020202020204" pitchFamily="34" charset="0"/>
              <a:buChar char="•"/>
              <a:defRPr/>
            </a:pPr>
            <a:r>
              <a:rPr lang="en-US" sz="2000" b="0" spc="0">
                <a:solidFill>
                  <a:schemeClr val="tx1"/>
                </a:solidFill>
                <a:latin typeface="+mn-lt"/>
              </a:rPr>
              <a:t>Improved scale and resource utilization per service</a:t>
            </a:r>
          </a:p>
          <a:p>
            <a:pPr marL="268916" indent="-268916">
              <a:spcAft>
                <a:spcPts val="2353"/>
              </a:spcAft>
              <a:buFont typeface="Arial" panose="020B0604020202020204" pitchFamily="34" charset="0"/>
              <a:buChar char="•"/>
              <a:defRPr/>
            </a:pPr>
            <a:r>
              <a:rPr lang="en-US" sz="2000" b="0" spc="0">
                <a:solidFill>
                  <a:schemeClr val="tx1"/>
                </a:solidFill>
                <a:latin typeface="+mn-lt"/>
              </a:rPr>
              <a:t>Smaller, focused teams</a:t>
            </a:r>
          </a:p>
        </p:txBody>
      </p:sp>
      <p:sp>
        <p:nvSpPr>
          <p:cNvPr id="168" name="Rectangle: Rounded Corners 167">
            <a:extLst>
              <a:ext uri="{FF2B5EF4-FFF2-40B4-BE49-F238E27FC236}">
                <a16:creationId xmlns:a16="http://schemas.microsoft.com/office/drawing/2014/main" xmlns="" id="{25DE4B78-F85D-44B8-B289-E3D65E4FE144}"/>
              </a:ext>
            </a:extLst>
          </p:cNvPr>
          <p:cNvSpPr/>
          <p:nvPr/>
        </p:nvSpPr>
        <p:spPr bwMode="auto">
          <a:xfrm>
            <a:off x="5138074" y="2095298"/>
            <a:ext cx="1776103" cy="367924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69" name="Rectangle: Rounded Corners 168">
            <a:extLst>
              <a:ext uri="{FF2B5EF4-FFF2-40B4-BE49-F238E27FC236}">
                <a16:creationId xmlns:a16="http://schemas.microsoft.com/office/drawing/2014/main" xmlns="" id="{9483E263-B1CD-4911-B573-EAAC4BD4FAC3}"/>
              </a:ext>
            </a:extLst>
          </p:cNvPr>
          <p:cNvSpPr/>
          <p:nvPr/>
        </p:nvSpPr>
        <p:spPr bwMode="auto">
          <a:xfrm>
            <a:off x="7371231" y="2095298"/>
            <a:ext cx="3716155" cy="3716813"/>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70" name="Rectangle: Rounded Corners 169">
            <a:extLst>
              <a:ext uri="{FF2B5EF4-FFF2-40B4-BE49-F238E27FC236}">
                <a16:creationId xmlns:a16="http://schemas.microsoft.com/office/drawing/2014/main" xmlns="" id="{ACC2C9D9-3B74-415A-93D9-08DF40B6A3AF}"/>
              </a:ext>
            </a:extLst>
          </p:cNvPr>
          <p:cNvSpPr/>
          <p:nvPr/>
        </p:nvSpPr>
        <p:spPr>
          <a:xfrm>
            <a:off x="5311613" y="4026434"/>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71" name="Rectangle: Rounded Corners 170">
            <a:extLst>
              <a:ext uri="{FF2B5EF4-FFF2-40B4-BE49-F238E27FC236}">
                <a16:creationId xmlns:a16="http://schemas.microsoft.com/office/drawing/2014/main" xmlns="" id="{954BEF9B-301D-46C3-8093-BA91C5BBE911}"/>
              </a:ext>
            </a:extLst>
          </p:cNvPr>
          <p:cNvSpPr/>
          <p:nvPr/>
        </p:nvSpPr>
        <p:spPr>
          <a:xfrm>
            <a:off x="5311613" y="4601967"/>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72" name="Rectangle: Rounded Corners 171">
            <a:extLst>
              <a:ext uri="{FF2B5EF4-FFF2-40B4-BE49-F238E27FC236}">
                <a16:creationId xmlns:a16="http://schemas.microsoft.com/office/drawing/2014/main" xmlns="" id="{457546E4-ABC6-4498-BFA2-1E7A23C141A9}"/>
              </a:ext>
            </a:extLst>
          </p:cNvPr>
          <p:cNvSpPr/>
          <p:nvPr/>
        </p:nvSpPr>
        <p:spPr>
          <a:xfrm>
            <a:off x="5311613" y="5181747"/>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73" name="Rectangle: Rounded Corners 172">
            <a:extLst>
              <a:ext uri="{FF2B5EF4-FFF2-40B4-BE49-F238E27FC236}">
                <a16:creationId xmlns:a16="http://schemas.microsoft.com/office/drawing/2014/main" xmlns="" id="{CC2F785D-23A7-4DF0-89D8-F10DBBF2E363}"/>
              </a:ext>
            </a:extLst>
          </p:cNvPr>
          <p:cNvSpPr/>
          <p:nvPr/>
        </p:nvSpPr>
        <p:spPr>
          <a:xfrm>
            <a:off x="5311613" y="3455150"/>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74" name="Oval 173">
            <a:extLst>
              <a:ext uri="{FF2B5EF4-FFF2-40B4-BE49-F238E27FC236}">
                <a16:creationId xmlns:a16="http://schemas.microsoft.com/office/drawing/2014/main" xmlns="" id="{58238023-BCCA-4B52-A807-F3E9DF64BD13}"/>
              </a:ext>
            </a:extLst>
          </p:cNvPr>
          <p:cNvSpPr/>
          <p:nvPr/>
        </p:nvSpPr>
        <p:spPr>
          <a:xfrm>
            <a:off x="8093914" y="3426489"/>
            <a:ext cx="2195279" cy="2195279"/>
          </a:xfrm>
          <a:prstGeom prst="ellipse">
            <a:avLst/>
          </a:prstGeom>
          <a:noFill/>
          <a:ln w="381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75" name="Rectangle: Rounded Corners 174">
            <a:extLst>
              <a:ext uri="{FF2B5EF4-FFF2-40B4-BE49-F238E27FC236}">
                <a16:creationId xmlns:a16="http://schemas.microsoft.com/office/drawing/2014/main" xmlns="" id="{97D7FFB3-3FC7-4A53-B094-955902FB6923}"/>
              </a:ext>
            </a:extLst>
          </p:cNvPr>
          <p:cNvSpPr/>
          <p:nvPr/>
        </p:nvSpPr>
        <p:spPr>
          <a:xfrm>
            <a:off x="9416325" y="3973409"/>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76" name="Oval 175">
            <a:extLst>
              <a:ext uri="{FF2B5EF4-FFF2-40B4-BE49-F238E27FC236}">
                <a16:creationId xmlns:a16="http://schemas.microsoft.com/office/drawing/2014/main" xmlns="" id="{0837D423-7AF4-4614-92AB-DC8F399DFBE1}"/>
              </a:ext>
            </a:extLst>
          </p:cNvPr>
          <p:cNvSpPr/>
          <p:nvPr/>
        </p:nvSpPr>
        <p:spPr>
          <a:xfrm>
            <a:off x="9480043" y="4236775"/>
            <a:ext cx="118941" cy="118941"/>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77" name="Rectangle: Rounded Corners 176">
            <a:extLst>
              <a:ext uri="{FF2B5EF4-FFF2-40B4-BE49-F238E27FC236}">
                <a16:creationId xmlns:a16="http://schemas.microsoft.com/office/drawing/2014/main" xmlns="" id="{B099D8C0-E956-4208-828D-DAD705210546}"/>
              </a:ext>
            </a:extLst>
          </p:cNvPr>
          <p:cNvSpPr/>
          <p:nvPr/>
        </p:nvSpPr>
        <p:spPr>
          <a:xfrm>
            <a:off x="10410323" y="4204718"/>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78" name="Rectangle: Rounded Corners 177">
            <a:extLst>
              <a:ext uri="{FF2B5EF4-FFF2-40B4-BE49-F238E27FC236}">
                <a16:creationId xmlns:a16="http://schemas.microsoft.com/office/drawing/2014/main" xmlns="" id="{AFD15962-1A80-4144-B0D5-C59C5A8435AB}"/>
              </a:ext>
            </a:extLst>
          </p:cNvPr>
          <p:cNvSpPr/>
          <p:nvPr/>
        </p:nvSpPr>
        <p:spPr>
          <a:xfrm>
            <a:off x="10410323" y="4330285"/>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79" name="Rectangle: Rounded Corners 178">
            <a:extLst>
              <a:ext uri="{FF2B5EF4-FFF2-40B4-BE49-F238E27FC236}">
                <a16:creationId xmlns:a16="http://schemas.microsoft.com/office/drawing/2014/main" xmlns="" id="{42623F80-939E-4F46-B14B-D1AE43217871}"/>
              </a:ext>
            </a:extLst>
          </p:cNvPr>
          <p:cNvSpPr/>
          <p:nvPr/>
        </p:nvSpPr>
        <p:spPr>
          <a:xfrm>
            <a:off x="10410323" y="4267502"/>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80" name="Rectangle: Rounded Corners 179">
            <a:extLst>
              <a:ext uri="{FF2B5EF4-FFF2-40B4-BE49-F238E27FC236}">
                <a16:creationId xmlns:a16="http://schemas.microsoft.com/office/drawing/2014/main" xmlns="" id="{1171F467-F872-40DB-8801-107BDF198686}"/>
              </a:ext>
            </a:extLst>
          </p:cNvPr>
          <p:cNvSpPr/>
          <p:nvPr/>
        </p:nvSpPr>
        <p:spPr>
          <a:xfrm>
            <a:off x="9416325" y="4631425"/>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81" name="Oval 180">
            <a:extLst>
              <a:ext uri="{FF2B5EF4-FFF2-40B4-BE49-F238E27FC236}">
                <a16:creationId xmlns:a16="http://schemas.microsoft.com/office/drawing/2014/main" xmlns="" id="{A2CAE237-3045-4F0B-B5B3-F1FC00507AB4}"/>
              </a:ext>
            </a:extLst>
          </p:cNvPr>
          <p:cNvSpPr/>
          <p:nvPr/>
        </p:nvSpPr>
        <p:spPr>
          <a:xfrm>
            <a:off x="9480043" y="4894791"/>
            <a:ext cx="118941" cy="118941"/>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82" name="Rectangle: Rounded Corners 181">
            <a:extLst>
              <a:ext uri="{FF2B5EF4-FFF2-40B4-BE49-F238E27FC236}">
                <a16:creationId xmlns:a16="http://schemas.microsoft.com/office/drawing/2014/main" xmlns="" id="{0E18AEB4-06FA-4E9C-90C4-076701E6F86C}"/>
              </a:ext>
            </a:extLst>
          </p:cNvPr>
          <p:cNvSpPr/>
          <p:nvPr/>
        </p:nvSpPr>
        <p:spPr>
          <a:xfrm>
            <a:off x="10410323" y="4862734"/>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83" name="Rectangle: Rounded Corners 182">
            <a:extLst>
              <a:ext uri="{FF2B5EF4-FFF2-40B4-BE49-F238E27FC236}">
                <a16:creationId xmlns:a16="http://schemas.microsoft.com/office/drawing/2014/main" xmlns="" id="{7408BAD1-F130-4F95-890A-108D9CC4E8F4}"/>
              </a:ext>
            </a:extLst>
          </p:cNvPr>
          <p:cNvSpPr/>
          <p:nvPr/>
        </p:nvSpPr>
        <p:spPr>
          <a:xfrm>
            <a:off x="10410323" y="4988301"/>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84" name="Rectangle: Rounded Corners 183">
            <a:extLst>
              <a:ext uri="{FF2B5EF4-FFF2-40B4-BE49-F238E27FC236}">
                <a16:creationId xmlns:a16="http://schemas.microsoft.com/office/drawing/2014/main" xmlns="" id="{D18318FD-36A4-424F-A1F5-85381E14AB98}"/>
              </a:ext>
            </a:extLst>
          </p:cNvPr>
          <p:cNvSpPr/>
          <p:nvPr/>
        </p:nvSpPr>
        <p:spPr>
          <a:xfrm>
            <a:off x="10410323" y="4925517"/>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85" name="Rectangle: Rounded Corners 184">
            <a:extLst>
              <a:ext uri="{FF2B5EF4-FFF2-40B4-BE49-F238E27FC236}">
                <a16:creationId xmlns:a16="http://schemas.microsoft.com/office/drawing/2014/main" xmlns="" id="{79C52BE7-4A4D-4E73-A773-E2B20A3D2BA7}"/>
              </a:ext>
            </a:extLst>
          </p:cNvPr>
          <p:cNvSpPr/>
          <p:nvPr/>
        </p:nvSpPr>
        <p:spPr>
          <a:xfrm>
            <a:off x="7571489" y="4631425"/>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86" name="Oval 185">
            <a:extLst>
              <a:ext uri="{FF2B5EF4-FFF2-40B4-BE49-F238E27FC236}">
                <a16:creationId xmlns:a16="http://schemas.microsoft.com/office/drawing/2014/main" xmlns="" id="{72D1B347-CBE8-4F15-B2B3-FB2571F73F73}"/>
              </a:ext>
            </a:extLst>
          </p:cNvPr>
          <p:cNvSpPr/>
          <p:nvPr/>
        </p:nvSpPr>
        <p:spPr>
          <a:xfrm>
            <a:off x="7635209" y="4894791"/>
            <a:ext cx="118941" cy="118941"/>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87" name="Rectangle: Rounded Corners 186">
            <a:extLst>
              <a:ext uri="{FF2B5EF4-FFF2-40B4-BE49-F238E27FC236}">
                <a16:creationId xmlns:a16="http://schemas.microsoft.com/office/drawing/2014/main" xmlns="" id="{18FE1EB6-33ED-49AE-B122-75CA1A131914}"/>
              </a:ext>
            </a:extLst>
          </p:cNvPr>
          <p:cNvSpPr/>
          <p:nvPr/>
        </p:nvSpPr>
        <p:spPr>
          <a:xfrm>
            <a:off x="8565489" y="4862734"/>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88" name="Rectangle: Rounded Corners 187">
            <a:extLst>
              <a:ext uri="{FF2B5EF4-FFF2-40B4-BE49-F238E27FC236}">
                <a16:creationId xmlns:a16="http://schemas.microsoft.com/office/drawing/2014/main" xmlns="" id="{373C2890-315B-4CDE-93FE-ADCA1F5DD86D}"/>
              </a:ext>
            </a:extLst>
          </p:cNvPr>
          <p:cNvSpPr/>
          <p:nvPr/>
        </p:nvSpPr>
        <p:spPr>
          <a:xfrm>
            <a:off x="8565489" y="4988301"/>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89" name="Rectangle: Rounded Corners 188">
            <a:extLst>
              <a:ext uri="{FF2B5EF4-FFF2-40B4-BE49-F238E27FC236}">
                <a16:creationId xmlns:a16="http://schemas.microsoft.com/office/drawing/2014/main" xmlns="" id="{31F0D69A-FC2C-4F59-847D-21D8723B6B62}"/>
              </a:ext>
            </a:extLst>
          </p:cNvPr>
          <p:cNvSpPr/>
          <p:nvPr/>
        </p:nvSpPr>
        <p:spPr>
          <a:xfrm>
            <a:off x="8565489" y="4925517"/>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90" name="Rectangle: Rounded Corners 189">
            <a:extLst>
              <a:ext uri="{FF2B5EF4-FFF2-40B4-BE49-F238E27FC236}">
                <a16:creationId xmlns:a16="http://schemas.microsoft.com/office/drawing/2014/main" xmlns="" id="{7DF68751-BA9A-4060-9E2A-2E51FAAD2CD1}"/>
              </a:ext>
            </a:extLst>
          </p:cNvPr>
          <p:cNvSpPr/>
          <p:nvPr/>
        </p:nvSpPr>
        <p:spPr>
          <a:xfrm>
            <a:off x="7571489" y="3973409"/>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91" name="Oval 190">
            <a:extLst>
              <a:ext uri="{FF2B5EF4-FFF2-40B4-BE49-F238E27FC236}">
                <a16:creationId xmlns:a16="http://schemas.microsoft.com/office/drawing/2014/main" xmlns="" id="{F3FA1AFC-A90D-4BE5-B5BA-3D2345DBE893}"/>
              </a:ext>
            </a:extLst>
          </p:cNvPr>
          <p:cNvSpPr/>
          <p:nvPr/>
        </p:nvSpPr>
        <p:spPr>
          <a:xfrm>
            <a:off x="7635209" y="4236775"/>
            <a:ext cx="118941" cy="118941"/>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92" name="Rectangle: Rounded Corners 191">
            <a:extLst>
              <a:ext uri="{FF2B5EF4-FFF2-40B4-BE49-F238E27FC236}">
                <a16:creationId xmlns:a16="http://schemas.microsoft.com/office/drawing/2014/main" xmlns="" id="{67312378-849D-4FEB-8EDE-CA84F137FB26}"/>
              </a:ext>
            </a:extLst>
          </p:cNvPr>
          <p:cNvSpPr/>
          <p:nvPr/>
        </p:nvSpPr>
        <p:spPr>
          <a:xfrm>
            <a:off x="8565489" y="4204718"/>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93" name="Rectangle: Rounded Corners 192">
            <a:extLst>
              <a:ext uri="{FF2B5EF4-FFF2-40B4-BE49-F238E27FC236}">
                <a16:creationId xmlns:a16="http://schemas.microsoft.com/office/drawing/2014/main" xmlns="" id="{0DFEFC01-75BF-4168-B153-18EF7F7E0461}"/>
              </a:ext>
            </a:extLst>
          </p:cNvPr>
          <p:cNvSpPr/>
          <p:nvPr/>
        </p:nvSpPr>
        <p:spPr>
          <a:xfrm>
            <a:off x="8565489" y="4330285"/>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94" name="Rectangle: Rounded Corners 193">
            <a:extLst>
              <a:ext uri="{FF2B5EF4-FFF2-40B4-BE49-F238E27FC236}">
                <a16:creationId xmlns:a16="http://schemas.microsoft.com/office/drawing/2014/main" xmlns="" id="{9E5E99D9-278A-4EE0-B00B-DBE681F54014}"/>
              </a:ext>
            </a:extLst>
          </p:cNvPr>
          <p:cNvSpPr/>
          <p:nvPr/>
        </p:nvSpPr>
        <p:spPr>
          <a:xfrm>
            <a:off x="8565489" y="4267502"/>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95" name="Rectangle 194">
            <a:extLst>
              <a:ext uri="{FF2B5EF4-FFF2-40B4-BE49-F238E27FC236}">
                <a16:creationId xmlns:a16="http://schemas.microsoft.com/office/drawing/2014/main" xmlns="" id="{6FC42359-6A46-4C13-9C8D-C556D3E698E7}"/>
              </a:ext>
            </a:extLst>
          </p:cNvPr>
          <p:cNvSpPr/>
          <p:nvPr/>
        </p:nvSpPr>
        <p:spPr>
          <a:xfrm>
            <a:off x="5550592" y="1594435"/>
            <a:ext cx="951067" cy="271554"/>
          </a:xfrm>
          <a:prstGeom prst="rect">
            <a:avLst/>
          </a:prstGeom>
        </p:spPr>
        <p:txBody>
          <a:bodyPr wrap="none">
            <a:spAutoFit/>
          </a:bodyPr>
          <a:lstStyle/>
          <a:p>
            <a:pPr marL="0" lvl="1" algn="ctr" defTabSz="896215">
              <a:defRPr/>
            </a:pPr>
            <a:r>
              <a:rPr lang="en-US" sz="1176" b="1">
                <a:solidFill>
                  <a:srgbClr val="000000"/>
                </a:solidFill>
                <a:latin typeface="Segoe UI" panose="020B0502040204020203" pitchFamily="34" charset="0"/>
                <a:cs typeface="Segoe UI" panose="020B0502040204020203" pitchFamily="34" charset="0"/>
              </a:rPr>
              <a:t>Monolithic</a:t>
            </a:r>
          </a:p>
        </p:txBody>
      </p:sp>
      <p:grpSp>
        <p:nvGrpSpPr>
          <p:cNvPr id="196" name="Group 195">
            <a:extLst>
              <a:ext uri="{FF2B5EF4-FFF2-40B4-BE49-F238E27FC236}">
                <a16:creationId xmlns:a16="http://schemas.microsoft.com/office/drawing/2014/main" xmlns="" id="{5ADC4D44-265F-4889-84F4-78EA83F995C0}"/>
              </a:ext>
            </a:extLst>
          </p:cNvPr>
          <p:cNvGrpSpPr/>
          <p:nvPr/>
        </p:nvGrpSpPr>
        <p:grpSpPr>
          <a:xfrm>
            <a:off x="5642927" y="2411029"/>
            <a:ext cx="766399" cy="766399"/>
            <a:chOff x="3829879" y="2544417"/>
            <a:chExt cx="781878" cy="781878"/>
          </a:xfrm>
        </p:grpSpPr>
        <p:sp>
          <p:nvSpPr>
            <p:cNvPr id="197" name="Rectangle: Rounded Corners 196">
              <a:extLst>
                <a:ext uri="{FF2B5EF4-FFF2-40B4-BE49-F238E27FC236}">
                  <a16:creationId xmlns:a16="http://schemas.microsoft.com/office/drawing/2014/main" xmlns="" id="{145A82BD-96B0-42C8-8954-EB1C50E50B76}"/>
                </a:ext>
              </a:extLst>
            </p:cNvPr>
            <p:cNvSpPr/>
            <p:nvPr/>
          </p:nvSpPr>
          <p:spPr>
            <a:xfrm>
              <a:off x="3829879" y="2544417"/>
              <a:ext cx="781878" cy="781878"/>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grpSp>
          <p:nvGrpSpPr>
            <p:cNvPr id="198" name="Group 197">
              <a:extLst>
                <a:ext uri="{FF2B5EF4-FFF2-40B4-BE49-F238E27FC236}">
                  <a16:creationId xmlns:a16="http://schemas.microsoft.com/office/drawing/2014/main" xmlns="" id="{64DEDF94-19D4-4031-852C-CD82FDC5A831}"/>
                </a:ext>
              </a:extLst>
            </p:cNvPr>
            <p:cNvGrpSpPr/>
            <p:nvPr/>
          </p:nvGrpSpPr>
          <p:grpSpPr>
            <a:xfrm>
              <a:off x="3962757" y="2717377"/>
              <a:ext cx="516122" cy="435958"/>
              <a:chOff x="3958213" y="2687192"/>
              <a:chExt cx="516122" cy="435958"/>
            </a:xfrm>
          </p:grpSpPr>
          <p:grpSp>
            <p:nvGrpSpPr>
              <p:cNvPr id="199" name="Group 198">
                <a:extLst>
                  <a:ext uri="{FF2B5EF4-FFF2-40B4-BE49-F238E27FC236}">
                    <a16:creationId xmlns:a16="http://schemas.microsoft.com/office/drawing/2014/main" xmlns="" id="{9EF96089-E271-448F-A852-6F00BF2A4941}"/>
                  </a:ext>
                </a:extLst>
              </p:cNvPr>
              <p:cNvGrpSpPr/>
              <p:nvPr/>
            </p:nvGrpSpPr>
            <p:grpSpPr>
              <a:xfrm>
                <a:off x="4101974" y="2687192"/>
                <a:ext cx="228600" cy="228600"/>
                <a:chOff x="6614096" y="3386015"/>
                <a:chExt cx="182880" cy="182880"/>
              </a:xfrm>
            </p:grpSpPr>
            <p:sp>
              <p:nvSpPr>
                <p:cNvPr id="206" name="Oval 205">
                  <a:extLst>
                    <a:ext uri="{FF2B5EF4-FFF2-40B4-BE49-F238E27FC236}">
                      <a16:creationId xmlns:a16="http://schemas.microsoft.com/office/drawing/2014/main" xmlns="" id="{8E3E8307-76E7-40A0-B187-0845E7457B3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07" name="Oval 206">
                  <a:extLst>
                    <a:ext uri="{FF2B5EF4-FFF2-40B4-BE49-F238E27FC236}">
                      <a16:creationId xmlns:a16="http://schemas.microsoft.com/office/drawing/2014/main" xmlns="" id="{EF44508D-F2C7-4273-B4DD-AF505D364A80}"/>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00" name="Group 199">
                <a:extLst>
                  <a:ext uri="{FF2B5EF4-FFF2-40B4-BE49-F238E27FC236}">
                    <a16:creationId xmlns:a16="http://schemas.microsoft.com/office/drawing/2014/main" xmlns="" id="{93A50504-DFEC-4626-A031-DDC3065E0063}"/>
                  </a:ext>
                </a:extLst>
              </p:cNvPr>
              <p:cNvGrpSpPr/>
              <p:nvPr/>
            </p:nvGrpSpPr>
            <p:grpSpPr>
              <a:xfrm>
                <a:off x="3958213" y="2894550"/>
                <a:ext cx="228600" cy="228600"/>
                <a:chOff x="6614096" y="3386015"/>
                <a:chExt cx="182880" cy="182880"/>
              </a:xfrm>
            </p:grpSpPr>
            <p:sp>
              <p:nvSpPr>
                <p:cNvPr id="204" name="Oval 203">
                  <a:extLst>
                    <a:ext uri="{FF2B5EF4-FFF2-40B4-BE49-F238E27FC236}">
                      <a16:creationId xmlns:a16="http://schemas.microsoft.com/office/drawing/2014/main" xmlns="" id="{D27934E4-648D-45F8-AF60-F7895C129F5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05" name="Oval 204">
                  <a:extLst>
                    <a:ext uri="{FF2B5EF4-FFF2-40B4-BE49-F238E27FC236}">
                      <a16:creationId xmlns:a16="http://schemas.microsoft.com/office/drawing/2014/main" xmlns="" id="{2D00A378-8830-451B-8660-B57DB034B97E}"/>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01" name="Group 200">
                <a:extLst>
                  <a:ext uri="{FF2B5EF4-FFF2-40B4-BE49-F238E27FC236}">
                    <a16:creationId xmlns:a16="http://schemas.microsoft.com/office/drawing/2014/main" xmlns="" id="{CA493C3B-62DF-4462-BA81-EF794D00B9AE}"/>
                  </a:ext>
                </a:extLst>
              </p:cNvPr>
              <p:cNvGrpSpPr/>
              <p:nvPr/>
            </p:nvGrpSpPr>
            <p:grpSpPr>
              <a:xfrm>
                <a:off x="4245735" y="2894550"/>
                <a:ext cx="228600" cy="228600"/>
                <a:chOff x="6614096" y="3386015"/>
                <a:chExt cx="182880" cy="182880"/>
              </a:xfrm>
            </p:grpSpPr>
            <p:sp>
              <p:nvSpPr>
                <p:cNvPr id="202" name="Oval 201">
                  <a:extLst>
                    <a:ext uri="{FF2B5EF4-FFF2-40B4-BE49-F238E27FC236}">
                      <a16:creationId xmlns:a16="http://schemas.microsoft.com/office/drawing/2014/main" xmlns="" id="{1AAC390A-1ACE-46F9-9075-1A197729BC70}"/>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03" name="Oval 202">
                  <a:extLst>
                    <a:ext uri="{FF2B5EF4-FFF2-40B4-BE49-F238E27FC236}">
                      <a16:creationId xmlns:a16="http://schemas.microsoft.com/office/drawing/2014/main" xmlns="" id="{5EAE7E91-EDEE-4A59-91A6-972E6304079F}"/>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grpSp>
      <p:sp>
        <p:nvSpPr>
          <p:cNvPr id="208" name="Rectangle 207">
            <a:extLst>
              <a:ext uri="{FF2B5EF4-FFF2-40B4-BE49-F238E27FC236}">
                <a16:creationId xmlns:a16="http://schemas.microsoft.com/office/drawing/2014/main" xmlns="" id="{1E20559F-96BC-412F-AEA3-79155C13593B}"/>
              </a:ext>
            </a:extLst>
          </p:cNvPr>
          <p:cNvSpPr/>
          <p:nvPr/>
        </p:nvSpPr>
        <p:spPr>
          <a:xfrm>
            <a:off x="5824032" y="2142336"/>
            <a:ext cx="404188" cy="241381"/>
          </a:xfrm>
          <a:prstGeom prst="rect">
            <a:avLst/>
          </a:prstGeom>
        </p:spPr>
        <p:txBody>
          <a:bodyPr wrap="none">
            <a:spAutoFit/>
          </a:bodyPr>
          <a:lstStyle/>
          <a:p>
            <a:pPr marL="0" lvl="1" algn="ctr" defTabSz="896215">
              <a:defRPr/>
            </a:pPr>
            <a:r>
              <a:rPr lang="en-US" sz="980" cap="all">
                <a:solidFill>
                  <a:srgbClr val="000000"/>
                </a:solidFill>
                <a:latin typeface="Segoe UI"/>
              </a:rPr>
              <a:t>App</a:t>
            </a:r>
          </a:p>
        </p:txBody>
      </p:sp>
      <p:sp>
        <p:nvSpPr>
          <p:cNvPr id="209" name="Rectangle: Rounded Corners 208">
            <a:extLst>
              <a:ext uri="{FF2B5EF4-FFF2-40B4-BE49-F238E27FC236}">
                <a16:creationId xmlns:a16="http://schemas.microsoft.com/office/drawing/2014/main" xmlns="" id="{022B1E0A-321D-4366-B657-41E053631A6C}"/>
              </a:ext>
            </a:extLst>
          </p:cNvPr>
          <p:cNvSpPr/>
          <p:nvPr/>
        </p:nvSpPr>
        <p:spPr>
          <a:xfrm>
            <a:off x="8161916" y="2411029"/>
            <a:ext cx="766399" cy="766399"/>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grpSp>
        <p:nvGrpSpPr>
          <p:cNvPr id="210" name="Group 209">
            <a:extLst>
              <a:ext uri="{FF2B5EF4-FFF2-40B4-BE49-F238E27FC236}">
                <a16:creationId xmlns:a16="http://schemas.microsoft.com/office/drawing/2014/main" xmlns="" id="{E3D3ED17-D11F-4438-A50B-C6FCE2B98156}"/>
              </a:ext>
            </a:extLst>
          </p:cNvPr>
          <p:cNvGrpSpPr/>
          <p:nvPr/>
        </p:nvGrpSpPr>
        <p:grpSpPr>
          <a:xfrm>
            <a:off x="8433078" y="2578511"/>
            <a:ext cx="224075" cy="224075"/>
            <a:chOff x="6614096" y="3386015"/>
            <a:chExt cx="182880" cy="182880"/>
          </a:xfrm>
        </p:grpSpPr>
        <p:sp>
          <p:nvSpPr>
            <p:cNvPr id="211" name="Oval 210">
              <a:extLst>
                <a:ext uri="{FF2B5EF4-FFF2-40B4-BE49-F238E27FC236}">
                  <a16:creationId xmlns:a16="http://schemas.microsoft.com/office/drawing/2014/main" xmlns="" id="{2558DC4F-47B4-4804-A1EF-69647965D44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12" name="Oval 211">
              <a:extLst>
                <a:ext uri="{FF2B5EF4-FFF2-40B4-BE49-F238E27FC236}">
                  <a16:creationId xmlns:a16="http://schemas.microsoft.com/office/drawing/2014/main" xmlns="" id="{AEC61988-14BD-47FF-8244-BBAD4EA55F13}"/>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13" name="Group 212">
            <a:extLst>
              <a:ext uri="{FF2B5EF4-FFF2-40B4-BE49-F238E27FC236}">
                <a16:creationId xmlns:a16="http://schemas.microsoft.com/office/drawing/2014/main" xmlns="" id="{1C117B77-F8C2-47EE-B1CA-DE93861B1ED0}"/>
              </a:ext>
            </a:extLst>
          </p:cNvPr>
          <p:cNvGrpSpPr/>
          <p:nvPr/>
        </p:nvGrpSpPr>
        <p:grpSpPr>
          <a:xfrm>
            <a:off x="8292162" y="2781764"/>
            <a:ext cx="224075" cy="224075"/>
            <a:chOff x="6614096" y="3386015"/>
            <a:chExt cx="182880" cy="182880"/>
          </a:xfrm>
        </p:grpSpPr>
        <p:sp>
          <p:nvSpPr>
            <p:cNvPr id="214" name="Oval 213">
              <a:extLst>
                <a:ext uri="{FF2B5EF4-FFF2-40B4-BE49-F238E27FC236}">
                  <a16:creationId xmlns:a16="http://schemas.microsoft.com/office/drawing/2014/main" xmlns="" id="{A9357D86-1556-4207-8073-8C3017B2B040}"/>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15" name="Oval 214">
              <a:extLst>
                <a:ext uri="{FF2B5EF4-FFF2-40B4-BE49-F238E27FC236}">
                  <a16:creationId xmlns:a16="http://schemas.microsoft.com/office/drawing/2014/main" xmlns="" id="{7BBAF8E8-5B74-42B4-BD67-DB67FDD2A3F6}"/>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16" name="Group 215">
            <a:extLst>
              <a:ext uri="{FF2B5EF4-FFF2-40B4-BE49-F238E27FC236}">
                <a16:creationId xmlns:a16="http://schemas.microsoft.com/office/drawing/2014/main" xmlns="" id="{0D55120F-29F3-40FC-B7E3-6A9F35C4A296}"/>
              </a:ext>
            </a:extLst>
          </p:cNvPr>
          <p:cNvGrpSpPr/>
          <p:nvPr/>
        </p:nvGrpSpPr>
        <p:grpSpPr>
          <a:xfrm>
            <a:off x="8573992" y="2781764"/>
            <a:ext cx="224075" cy="224075"/>
            <a:chOff x="6614096" y="3386015"/>
            <a:chExt cx="182880" cy="182880"/>
          </a:xfrm>
        </p:grpSpPr>
        <p:sp>
          <p:nvSpPr>
            <p:cNvPr id="217" name="Oval 216">
              <a:extLst>
                <a:ext uri="{FF2B5EF4-FFF2-40B4-BE49-F238E27FC236}">
                  <a16:creationId xmlns:a16="http://schemas.microsoft.com/office/drawing/2014/main" xmlns="" id="{44304C77-3DE6-4E65-A0C4-4B050A370875}"/>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18" name="Oval 217">
              <a:extLst>
                <a:ext uri="{FF2B5EF4-FFF2-40B4-BE49-F238E27FC236}">
                  <a16:creationId xmlns:a16="http://schemas.microsoft.com/office/drawing/2014/main" xmlns="" id="{05615B1A-A0E3-4802-BD32-C09B9263127A}"/>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sp>
        <p:nvSpPr>
          <p:cNvPr id="219" name="Rectangle: Rounded Corners 218">
            <a:extLst>
              <a:ext uri="{FF2B5EF4-FFF2-40B4-BE49-F238E27FC236}">
                <a16:creationId xmlns:a16="http://schemas.microsoft.com/office/drawing/2014/main" xmlns="" id="{A8401C0E-E53B-4E9B-90D9-4731DB5DF0A3}"/>
              </a:ext>
            </a:extLst>
          </p:cNvPr>
          <p:cNvSpPr/>
          <p:nvPr/>
        </p:nvSpPr>
        <p:spPr>
          <a:xfrm>
            <a:off x="9441413" y="2411029"/>
            <a:ext cx="766399" cy="766399"/>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grpSp>
        <p:nvGrpSpPr>
          <p:cNvPr id="220" name="Group 219">
            <a:extLst>
              <a:ext uri="{FF2B5EF4-FFF2-40B4-BE49-F238E27FC236}">
                <a16:creationId xmlns:a16="http://schemas.microsoft.com/office/drawing/2014/main" xmlns="" id="{70907C3F-7307-4DCC-8929-111EFE5549B5}"/>
              </a:ext>
            </a:extLst>
          </p:cNvPr>
          <p:cNvGrpSpPr/>
          <p:nvPr/>
        </p:nvGrpSpPr>
        <p:grpSpPr>
          <a:xfrm>
            <a:off x="9712575" y="2578511"/>
            <a:ext cx="224075" cy="224075"/>
            <a:chOff x="6614096" y="3386015"/>
            <a:chExt cx="182880" cy="182880"/>
          </a:xfrm>
        </p:grpSpPr>
        <p:sp>
          <p:nvSpPr>
            <p:cNvPr id="221" name="Oval 220">
              <a:extLst>
                <a:ext uri="{FF2B5EF4-FFF2-40B4-BE49-F238E27FC236}">
                  <a16:creationId xmlns:a16="http://schemas.microsoft.com/office/drawing/2014/main" xmlns="" id="{BB86CFFB-CDD7-473B-8562-D08A4BD462D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22" name="Oval 221">
              <a:extLst>
                <a:ext uri="{FF2B5EF4-FFF2-40B4-BE49-F238E27FC236}">
                  <a16:creationId xmlns:a16="http://schemas.microsoft.com/office/drawing/2014/main" xmlns="" id="{5FB81A75-D333-4D4B-AC9F-878BFC82613D}"/>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23" name="Group 222">
            <a:extLst>
              <a:ext uri="{FF2B5EF4-FFF2-40B4-BE49-F238E27FC236}">
                <a16:creationId xmlns:a16="http://schemas.microsoft.com/office/drawing/2014/main" xmlns="" id="{48B9DCA3-85E6-423F-A78F-2B125273ECFF}"/>
              </a:ext>
            </a:extLst>
          </p:cNvPr>
          <p:cNvGrpSpPr/>
          <p:nvPr/>
        </p:nvGrpSpPr>
        <p:grpSpPr>
          <a:xfrm>
            <a:off x="9571660" y="2781764"/>
            <a:ext cx="224075" cy="224075"/>
            <a:chOff x="6614096" y="3386015"/>
            <a:chExt cx="182880" cy="182880"/>
          </a:xfrm>
        </p:grpSpPr>
        <p:sp>
          <p:nvSpPr>
            <p:cNvPr id="224" name="Oval 223">
              <a:extLst>
                <a:ext uri="{FF2B5EF4-FFF2-40B4-BE49-F238E27FC236}">
                  <a16:creationId xmlns:a16="http://schemas.microsoft.com/office/drawing/2014/main" xmlns="" id="{DE2B9124-FC1E-434D-BF5F-AB0D6E35AB02}"/>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25" name="Oval 224">
              <a:extLst>
                <a:ext uri="{FF2B5EF4-FFF2-40B4-BE49-F238E27FC236}">
                  <a16:creationId xmlns:a16="http://schemas.microsoft.com/office/drawing/2014/main" xmlns="" id="{527BE789-D900-4DFD-9B2A-5460B79B3892}"/>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26" name="Group 225">
            <a:extLst>
              <a:ext uri="{FF2B5EF4-FFF2-40B4-BE49-F238E27FC236}">
                <a16:creationId xmlns:a16="http://schemas.microsoft.com/office/drawing/2014/main" xmlns="" id="{A666695D-1225-4FE7-8FCD-C72B9594111C}"/>
              </a:ext>
            </a:extLst>
          </p:cNvPr>
          <p:cNvGrpSpPr/>
          <p:nvPr/>
        </p:nvGrpSpPr>
        <p:grpSpPr>
          <a:xfrm>
            <a:off x="9853489" y="2781764"/>
            <a:ext cx="224075" cy="224075"/>
            <a:chOff x="6614096" y="3386015"/>
            <a:chExt cx="182880" cy="182880"/>
          </a:xfrm>
        </p:grpSpPr>
        <p:sp>
          <p:nvSpPr>
            <p:cNvPr id="227" name="Oval 226">
              <a:extLst>
                <a:ext uri="{FF2B5EF4-FFF2-40B4-BE49-F238E27FC236}">
                  <a16:creationId xmlns:a16="http://schemas.microsoft.com/office/drawing/2014/main" xmlns="" id="{1397DEDB-3814-4DF2-B204-B7D03E3885C7}"/>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28" name="Oval 227">
              <a:extLst>
                <a:ext uri="{FF2B5EF4-FFF2-40B4-BE49-F238E27FC236}">
                  <a16:creationId xmlns:a16="http://schemas.microsoft.com/office/drawing/2014/main" xmlns="" id="{4155789B-C8A2-49F0-AA7F-4F83D4E4CC7A}"/>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sp>
        <p:nvSpPr>
          <p:cNvPr id="229" name="Rectangle 228">
            <a:extLst>
              <a:ext uri="{FF2B5EF4-FFF2-40B4-BE49-F238E27FC236}">
                <a16:creationId xmlns:a16="http://schemas.microsoft.com/office/drawing/2014/main" xmlns="" id="{D2501604-170A-403A-8C9A-213735624D2A}"/>
              </a:ext>
            </a:extLst>
          </p:cNvPr>
          <p:cNvSpPr/>
          <p:nvPr/>
        </p:nvSpPr>
        <p:spPr>
          <a:xfrm>
            <a:off x="8343020" y="2147081"/>
            <a:ext cx="404188" cy="241381"/>
          </a:xfrm>
          <a:prstGeom prst="rect">
            <a:avLst/>
          </a:prstGeom>
        </p:spPr>
        <p:txBody>
          <a:bodyPr wrap="none">
            <a:spAutoFit/>
          </a:bodyPr>
          <a:lstStyle/>
          <a:p>
            <a:pPr marL="0" lvl="1" algn="ctr" defTabSz="896215">
              <a:defRPr/>
            </a:pPr>
            <a:r>
              <a:rPr lang="en-US" sz="980" cap="all">
                <a:solidFill>
                  <a:sysClr val="windowText" lastClr="000000"/>
                </a:solidFill>
                <a:latin typeface="Segoe UI"/>
              </a:rPr>
              <a:t>App</a:t>
            </a:r>
          </a:p>
        </p:txBody>
      </p:sp>
      <p:sp>
        <p:nvSpPr>
          <p:cNvPr id="230" name="Rectangle 229">
            <a:extLst>
              <a:ext uri="{FF2B5EF4-FFF2-40B4-BE49-F238E27FC236}">
                <a16:creationId xmlns:a16="http://schemas.microsoft.com/office/drawing/2014/main" xmlns="" id="{6E3A483A-3096-4BD2-9F84-70E3D54F5655}"/>
              </a:ext>
            </a:extLst>
          </p:cNvPr>
          <p:cNvSpPr/>
          <p:nvPr/>
        </p:nvSpPr>
        <p:spPr>
          <a:xfrm>
            <a:off x="9622518" y="2147081"/>
            <a:ext cx="404188" cy="241381"/>
          </a:xfrm>
          <a:prstGeom prst="rect">
            <a:avLst/>
          </a:prstGeom>
        </p:spPr>
        <p:txBody>
          <a:bodyPr wrap="none">
            <a:spAutoFit/>
          </a:bodyPr>
          <a:lstStyle/>
          <a:p>
            <a:pPr marL="0" lvl="1" algn="ctr" defTabSz="896215">
              <a:defRPr/>
            </a:pPr>
            <a:r>
              <a:rPr lang="en-US" sz="980" cap="all">
                <a:solidFill>
                  <a:sysClr val="windowText" lastClr="000000"/>
                </a:solidFill>
                <a:latin typeface="Segoe UI"/>
              </a:rPr>
              <a:t>App</a:t>
            </a:r>
          </a:p>
        </p:txBody>
      </p:sp>
      <p:sp>
        <p:nvSpPr>
          <p:cNvPr id="231" name="Rectangle 230">
            <a:extLst>
              <a:ext uri="{FF2B5EF4-FFF2-40B4-BE49-F238E27FC236}">
                <a16:creationId xmlns:a16="http://schemas.microsoft.com/office/drawing/2014/main" xmlns="" id="{F709F085-9064-4F84-8C45-168A51D9557B}"/>
              </a:ext>
            </a:extLst>
          </p:cNvPr>
          <p:cNvSpPr/>
          <p:nvPr/>
        </p:nvSpPr>
        <p:spPr>
          <a:xfrm>
            <a:off x="8654395" y="1594435"/>
            <a:ext cx="1149830" cy="271554"/>
          </a:xfrm>
          <a:prstGeom prst="rect">
            <a:avLst/>
          </a:prstGeom>
        </p:spPr>
        <p:txBody>
          <a:bodyPr wrap="none">
            <a:spAutoFit/>
          </a:bodyPr>
          <a:lstStyle/>
          <a:p>
            <a:pPr marL="0" lvl="1" algn="ctr" defTabSz="896215">
              <a:defRPr/>
            </a:pPr>
            <a:r>
              <a:rPr lang="en-US" sz="1176" b="1">
                <a:solidFill>
                  <a:srgbClr val="000000"/>
                </a:solidFill>
                <a:latin typeface="Segoe UI" panose="020B0502040204020203" pitchFamily="34" charset="0"/>
                <a:cs typeface="Segoe UI" panose="020B0502040204020203" pitchFamily="34" charset="0"/>
              </a:rPr>
              <a:t>Microservices</a:t>
            </a:r>
          </a:p>
        </p:txBody>
      </p:sp>
      <p:sp>
        <p:nvSpPr>
          <p:cNvPr id="232" name="Rectangle 231">
            <a:extLst>
              <a:ext uri="{FF2B5EF4-FFF2-40B4-BE49-F238E27FC236}">
                <a16:creationId xmlns:a16="http://schemas.microsoft.com/office/drawing/2014/main" xmlns="" id="{4682FFF0-F041-4D15-9807-A2B1AD4846A3}"/>
              </a:ext>
            </a:extLst>
          </p:cNvPr>
          <p:cNvSpPr/>
          <p:nvPr/>
        </p:nvSpPr>
        <p:spPr>
          <a:xfrm>
            <a:off x="5183524" y="1789548"/>
            <a:ext cx="1685205" cy="271554"/>
          </a:xfrm>
          <a:prstGeom prst="rect">
            <a:avLst/>
          </a:prstGeom>
        </p:spPr>
        <p:txBody>
          <a:bodyPr wrap="none">
            <a:spAutoFit/>
          </a:bodyPr>
          <a:lstStyle/>
          <a:p>
            <a:pPr marL="0" lvl="1" algn="ctr" defTabSz="896215">
              <a:defRPr/>
            </a:pPr>
            <a:r>
              <a:rPr lang="en-US" sz="1176">
                <a:solidFill>
                  <a:srgbClr val="000000"/>
                </a:solidFill>
                <a:latin typeface="Segoe UI" panose="020B0502040204020203" pitchFamily="34" charset="0"/>
                <a:cs typeface="Segoe UI" panose="020B0502040204020203" pitchFamily="34" charset="0"/>
              </a:rPr>
              <a:t>Large, all-inclusive app</a:t>
            </a:r>
          </a:p>
        </p:txBody>
      </p:sp>
      <p:sp>
        <p:nvSpPr>
          <p:cNvPr id="233" name="Rectangle 232">
            <a:extLst>
              <a:ext uri="{FF2B5EF4-FFF2-40B4-BE49-F238E27FC236}">
                <a16:creationId xmlns:a16="http://schemas.microsoft.com/office/drawing/2014/main" xmlns="" id="{CC6334A8-88CA-4A8E-AD14-82E52852BE3B}"/>
              </a:ext>
            </a:extLst>
          </p:cNvPr>
          <p:cNvSpPr/>
          <p:nvPr/>
        </p:nvSpPr>
        <p:spPr>
          <a:xfrm>
            <a:off x="8218022" y="1789548"/>
            <a:ext cx="2022573" cy="271554"/>
          </a:xfrm>
          <a:prstGeom prst="rect">
            <a:avLst/>
          </a:prstGeom>
        </p:spPr>
        <p:txBody>
          <a:bodyPr wrap="none">
            <a:spAutoFit/>
          </a:bodyPr>
          <a:lstStyle/>
          <a:p>
            <a:pPr marL="0" lvl="1" algn="ctr" defTabSz="896215">
              <a:defRPr/>
            </a:pPr>
            <a:r>
              <a:rPr lang="en-US" sz="1176">
                <a:solidFill>
                  <a:srgbClr val="000000"/>
                </a:solidFill>
                <a:latin typeface="Segoe UI" panose="020B0502040204020203" pitchFamily="34" charset="0"/>
                <a:cs typeface="Segoe UI" panose="020B0502040204020203" pitchFamily="34" charset="0"/>
              </a:rPr>
              <a:t>Small, independent services</a:t>
            </a:r>
          </a:p>
        </p:txBody>
      </p:sp>
      <p:sp>
        <p:nvSpPr>
          <p:cNvPr id="234" name="Oval 233">
            <a:extLst>
              <a:ext uri="{FF2B5EF4-FFF2-40B4-BE49-F238E27FC236}">
                <a16:creationId xmlns:a16="http://schemas.microsoft.com/office/drawing/2014/main" xmlns="" id="{6D12A127-F50F-4979-86EE-8592EA639A1D}"/>
              </a:ext>
            </a:extLst>
          </p:cNvPr>
          <p:cNvSpPr/>
          <p:nvPr/>
        </p:nvSpPr>
        <p:spPr>
          <a:xfrm>
            <a:off x="5375332" y="3718516"/>
            <a:ext cx="118941" cy="118941"/>
          </a:xfrm>
          <a:prstGeom prst="ellipse">
            <a:avLst/>
          </a:prstGeom>
          <a:no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35" name="Rectangle: Rounded Corners 234">
            <a:extLst>
              <a:ext uri="{FF2B5EF4-FFF2-40B4-BE49-F238E27FC236}">
                <a16:creationId xmlns:a16="http://schemas.microsoft.com/office/drawing/2014/main" xmlns="" id="{644C172D-B1EF-4D81-944E-874A4E7B196C}"/>
              </a:ext>
            </a:extLst>
          </p:cNvPr>
          <p:cNvSpPr/>
          <p:nvPr/>
        </p:nvSpPr>
        <p:spPr>
          <a:xfrm>
            <a:off x="6305612" y="3686459"/>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36" name="Rectangle: Rounded Corners 235">
            <a:extLst>
              <a:ext uri="{FF2B5EF4-FFF2-40B4-BE49-F238E27FC236}">
                <a16:creationId xmlns:a16="http://schemas.microsoft.com/office/drawing/2014/main" xmlns="" id="{041A3291-FA82-49A7-8E65-808021F9DD4F}"/>
              </a:ext>
            </a:extLst>
          </p:cNvPr>
          <p:cNvSpPr/>
          <p:nvPr/>
        </p:nvSpPr>
        <p:spPr>
          <a:xfrm>
            <a:off x="6305612" y="3812026"/>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37" name="Rectangle: Rounded Corners 236">
            <a:extLst>
              <a:ext uri="{FF2B5EF4-FFF2-40B4-BE49-F238E27FC236}">
                <a16:creationId xmlns:a16="http://schemas.microsoft.com/office/drawing/2014/main" xmlns="" id="{9F74FA47-0E99-4F31-9094-11B46CD8CA0E}"/>
              </a:ext>
            </a:extLst>
          </p:cNvPr>
          <p:cNvSpPr/>
          <p:nvPr/>
        </p:nvSpPr>
        <p:spPr>
          <a:xfrm>
            <a:off x="6305612" y="3749243"/>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38" name="Oval 237">
            <a:extLst>
              <a:ext uri="{FF2B5EF4-FFF2-40B4-BE49-F238E27FC236}">
                <a16:creationId xmlns:a16="http://schemas.microsoft.com/office/drawing/2014/main" xmlns="" id="{99EB299C-1652-42C5-8636-85BB9EF6DC69}"/>
              </a:ext>
            </a:extLst>
          </p:cNvPr>
          <p:cNvSpPr/>
          <p:nvPr/>
        </p:nvSpPr>
        <p:spPr>
          <a:xfrm>
            <a:off x="5375332" y="4289802"/>
            <a:ext cx="118941" cy="118941"/>
          </a:xfrm>
          <a:prstGeom prst="ellipse">
            <a:avLst/>
          </a:prstGeom>
          <a:no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39" name="Rectangle: Rounded Corners 238">
            <a:extLst>
              <a:ext uri="{FF2B5EF4-FFF2-40B4-BE49-F238E27FC236}">
                <a16:creationId xmlns:a16="http://schemas.microsoft.com/office/drawing/2014/main" xmlns="" id="{F121B8BD-C336-4D38-B011-BB183A2C3CC0}"/>
              </a:ext>
            </a:extLst>
          </p:cNvPr>
          <p:cNvSpPr/>
          <p:nvPr/>
        </p:nvSpPr>
        <p:spPr>
          <a:xfrm>
            <a:off x="6305612" y="4257745"/>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40" name="Rectangle: Rounded Corners 239">
            <a:extLst>
              <a:ext uri="{FF2B5EF4-FFF2-40B4-BE49-F238E27FC236}">
                <a16:creationId xmlns:a16="http://schemas.microsoft.com/office/drawing/2014/main" xmlns="" id="{6B1CE161-D728-4358-B6E5-3ADD2396A7B6}"/>
              </a:ext>
            </a:extLst>
          </p:cNvPr>
          <p:cNvSpPr/>
          <p:nvPr/>
        </p:nvSpPr>
        <p:spPr>
          <a:xfrm>
            <a:off x="6305612" y="4383311"/>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41" name="Rectangle: Rounded Corners 240">
            <a:extLst>
              <a:ext uri="{FF2B5EF4-FFF2-40B4-BE49-F238E27FC236}">
                <a16:creationId xmlns:a16="http://schemas.microsoft.com/office/drawing/2014/main" xmlns="" id="{FE92D626-3D30-4DFB-9EE1-E6A0539B0A01}"/>
              </a:ext>
            </a:extLst>
          </p:cNvPr>
          <p:cNvSpPr/>
          <p:nvPr/>
        </p:nvSpPr>
        <p:spPr>
          <a:xfrm>
            <a:off x="6305612" y="4320529"/>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42" name="Oval 241">
            <a:extLst>
              <a:ext uri="{FF2B5EF4-FFF2-40B4-BE49-F238E27FC236}">
                <a16:creationId xmlns:a16="http://schemas.microsoft.com/office/drawing/2014/main" xmlns="" id="{EE7E58CC-BB2A-48FB-91B1-F3EEFDCB939A}"/>
              </a:ext>
            </a:extLst>
          </p:cNvPr>
          <p:cNvSpPr/>
          <p:nvPr/>
        </p:nvSpPr>
        <p:spPr>
          <a:xfrm>
            <a:off x="5375332" y="4865334"/>
            <a:ext cx="118941" cy="118941"/>
          </a:xfrm>
          <a:prstGeom prst="ellipse">
            <a:avLst/>
          </a:prstGeom>
          <a:no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43" name="Rectangle: Rounded Corners 242">
            <a:extLst>
              <a:ext uri="{FF2B5EF4-FFF2-40B4-BE49-F238E27FC236}">
                <a16:creationId xmlns:a16="http://schemas.microsoft.com/office/drawing/2014/main" xmlns="" id="{BAC3380C-41D1-425D-A8BE-CA26AA3B74E6}"/>
              </a:ext>
            </a:extLst>
          </p:cNvPr>
          <p:cNvSpPr/>
          <p:nvPr/>
        </p:nvSpPr>
        <p:spPr>
          <a:xfrm>
            <a:off x="6305612" y="4833277"/>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44" name="Rectangle: Rounded Corners 243">
            <a:extLst>
              <a:ext uri="{FF2B5EF4-FFF2-40B4-BE49-F238E27FC236}">
                <a16:creationId xmlns:a16="http://schemas.microsoft.com/office/drawing/2014/main" xmlns="" id="{48E4D3AC-F4B6-42D2-B78E-8072779F3671}"/>
              </a:ext>
            </a:extLst>
          </p:cNvPr>
          <p:cNvSpPr/>
          <p:nvPr/>
        </p:nvSpPr>
        <p:spPr>
          <a:xfrm>
            <a:off x="6305612" y="4958844"/>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45" name="Rectangle: Rounded Corners 244">
            <a:extLst>
              <a:ext uri="{FF2B5EF4-FFF2-40B4-BE49-F238E27FC236}">
                <a16:creationId xmlns:a16="http://schemas.microsoft.com/office/drawing/2014/main" xmlns="" id="{06F188BF-AF6E-4812-A2E2-A8CBC5B9280E}"/>
              </a:ext>
            </a:extLst>
          </p:cNvPr>
          <p:cNvSpPr/>
          <p:nvPr/>
        </p:nvSpPr>
        <p:spPr>
          <a:xfrm>
            <a:off x="6305612" y="4896061"/>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46" name="Oval 245">
            <a:extLst>
              <a:ext uri="{FF2B5EF4-FFF2-40B4-BE49-F238E27FC236}">
                <a16:creationId xmlns:a16="http://schemas.microsoft.com/office/drawing/2014/main" xmlns="" id="{B88AFF70-DA6D-43FF-AB7D-9CEDB5C54729}"/>
              </a:ext>
            </a:extLst>
          </p:cNvPr>
          <p:cNvSpPr/>
          <p:nvPr/>
        </p:nvSpPr>
        <p:spPr>
          <a:xfrm>
            <a:off x="5375332" y="5445114"/>
            <a:ext cx="118941" cy="118941"/>
          </a:xfrm>
          <a:prstGeom prst="ellipse">
            <a:avLst/>
          </a:prstGeom>
          <a:no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47" name="Rectangle: Rounded Corners 246">
            <a:extLst>
              <a:ext uri="{FF2B5EF4-FFF2-40B4-BE49-F238E27FC236}">
                <a16:creationId xmlns:a16="http://schemas.microsoft.com/office/drawing/2014/main" xmlns="" id="{09BFB76D-7DF7-4159-9B9F-74B3A66092BC}"/>
              </a:ext>
            </a:extLst>
          </p:cNvPr>
          <p:cNvSpPr/>
          <p:nvPr/>
        </p:nvSpPr>
        <p:spPr>
          <a:xfrm>
            <a:off x="6305612" y="5413056"/>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48" name="Rectangle: Rounded Corners 247">
            <a:extLst>
              <a:ext uri="{FF2B5EF4-FFF2-40B4-BE49-F238E27FC236}">
                <a16:creationId xmlns:a16="http://schemas.microsoft.com/office/drawing/2014/main" xmlns="" id="{8882D3F5-7090-4167-9043-5454F0185ED7}"/>
              </a:ext>
            </a:extLst>
          </p:cNvPr>
          <p:cNvSpPr/>
          <p:nvPr/>
        </p:nvSpPr>
        <p:spPr>
          <a:xfrm>
            <a:off x="6305612" y="5538623"/>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49" name="Rectangle: Rounded Corners 248">
            <a:extLst>
              <a:ext uri="{FF2B5EF4-FFF2-40B4-BE49-F238E27FC236}">
                <a16:creationId xmlns:a16="http://schemas.microsoft.com/office/drawing/2014/main" xmlns="" id="{06184793-8321-4A42-AFA8-D97FBB12C4C5}"/>
              </a:ext>
            </a:extLst>
          </p:cNvPr>
          <p:cNvSpPr/>
          <p:nvPr/>
        </p:nvSpPr>
        <p:spPr>
          <a:xfrm>
            <a:off x="6305612" y="5475840"/>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50" name="Rectangle: Rounded Corners 249">
            <a:extLst>
              <a:ext uri="{FF2B5EF4-FFF2-40B4-BE49-F238E27FC236}">
                <a16:creationId xmlns:a16="http://schemas.microsoft.com/office/drawing/2014/main" xmlns="" id="{8C952FB7-130F-45FE-903F-554284DFEDE1}"/>
              </a:ext>
            </a:extLst>
          </p:cNvPr>
          <p:cNvSpPr/>
          <p:nvPr/>
        </p:nvSpPr>
        <p:spPr>
          <a:xfrm>
            <a:off x="8486118" y="3341961"/>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51" name="Oval 250">
            <a:extLst>
              <a:ext uri="{FF2B5EF4-FFF2-40B4-BE49-F238E27FC236}">
                <a16:creationId xmlns:a16="http://schemas.microsoft.com/office/drawing/2014/main" xmlns="" id="{E079C3F2-BCDE-469E-9C92-60FFEFE3808F}"/>
              </a:ext>
            </a:extLst>
          </p:cNvPr>
          <p:cNvSpPr/>
          <p:nvPr/>
        </p:nvSpPr>
        <p:spPr>
          <a:xfrm>
            <a:off x="8549837" y="3605329"/>
            <a:ext cx="118941" cy="118941"/>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52" name="Rectangle: Rounded Corners 251">
            <a:extLst>
              <a:ext uri="{FF2B5EF4-FFF2-40B4-BE49-F238E27FC236}">
                <a16:creationId xmlns:a16="http://schemas.microsoft.com/office/drawing/2014/main" xmlns="" id="{3F813915-B7FE-4A95-BD23-B319C5B570C3}"/>
              </a:ext>
            </a:extLst>
          </p:cNvPr>
          <p:cNvSpPr/>
          <p:nvPr/>
        </p:nvSpPr>
        <p:spPr>
          <a:xfrm>
            <a:off x="9480117" y="3573272"/>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53" name="Rectangle: Rounded Corners 252">
            <a:extLst>
              <a:ext uri="{FF2B5EF4-FFF2-40B4-BE49-F238E27FC236}">
                <a16:creationId xmlns:a16="http://schemas.microsoft.com/office/drawing/2014/main" xmlns="" id="{A05B78E5-8FA2-46AD-A3E0-C529B352B7B4}"/>
              </a:ext>
            </a:extLst>
          </p:cNvPr>
          <p:cNvSpPr/>
          <p:nvPr/>
        </p:nvSpPr>
        <p:spPr>
          <a:xfrm>
            <a:off x="9480117" y="3698839"/>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54" name="Rectangle: Rounded Corners 253">
            <a:extLst>
              <a:ext uri="{FF2B5EF4-FFF2-40B4-BE49-F238E27FC236}">
                <a16:creationId xmlns:a16="http://schemas.microsoft.com/office/drawing/2014/main" xmlns="" id="{FEF5BB9F-87FB-42E3-859E-7BB6AB1627BD}"/>
              </a:ext>
            </a:extLst>
          </p:cNvPr>
          <p:cNvSpPr/>
          <p:nvPr/>
        </p:nvSpPr>
        <p:spPr>
          <a:xfrm>
            <a:off x="9480117" y="3636056"/>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grpSp>
        <p:nvGrpSpPr>
          <p:cNvPr id="255" name="Group 254">
            <a:extLst>
              <a:ext uri="{FF2B5EF4-FFF2-40B4-BE49-F238E27FC236}">
                <a16:creationId xmlns:a16="http://schemas.microsoft.com/office/drawing/2014/main" xmlns="" id="{AA729A33-18EE-4122-BA88-4A25C7F7B6C7}"/>
              </a:ext>
            </a:extLst>
          </p:cNvPr>
          <p:cNvGrpSpPr/>
          <p:nvPr/>
        </p:nvGrpSpPr>
        <p:grpSpPr>
          <a:xfrm>
            <a:off x="8755392" y="3428373"/>
            <a:ext cx="134445" cy="134445"/>
            <a:chOff x="6614096" y="3386015"/>
            <a:chExt cx="182880" cy="182880"/>
          </a:xfrm>
        </p:grpSpPr>
        <p:sp>
          <p:nvSpPr>
            <p:cNvPr id="256" name="Oval 255">
              <a:extLst>
                <a:ext uri="{FF2B5EF4-FFF2-40B4-BE49-F238E27FC236}">
                  <a16:creationId xmlns:a16="http://schemas.microsoft.com/office/drawing/2014/main" xmlns="" id="{81E1C1D0-EAFB-4137-A857-C968E4D18E2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57" name="Oval 256">
              <a:extLst>
                <a:ext uri="{FF2B5EF4-FFF2-40B4-BE49-F238E27FC236}">
                  <a16:creationId xmlns:a16="http://schemas.microsoft.com/office/drawing/2014/main" xmlns="" id="{D45EE62A-40F3-4E37-B43A-7F184F08F792}"/>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58" name="Group 257">
            <a:extLst>
              <a:ext uri="{FF2B5EF4-FFF2-40B4-BE49-F238E27FC236}">
                <a16:creationId xmlns:a16="http://schemas.microsoft.com/office/drawing/2014/main" xmlns="" id="{B6DDC14C-001D-446C-AEEB-C25B41E8913F}"/>
              </a:ext>
            </a:extLst>
          </p:cNvPr>
          <p:cNvGrpSpPr/>
          <p:nvPr/>
        </p:nvGrpSpPr>
        <p:grpSpPr>
          <a:xfrm>
            <a:off x="8922481" y="3587176"/>
            <a:ext cx="134445" cy="134445"/>
            <a:chOff x="6614096" y="3386015"/>
            <a:chExt cx="182880" cy="182880"/>
          </a:xfrm>
        </p:grpSpPr>
        <p:sp>
          <p:nvSpPr>
            <p:cNvPr id="259" name="Oval 258">
              <a:extLst>
                <a:ext uri="{FF2B5EF4-FFF2-40B4-BE49-F238E27FC236}">
                  <a16:creationId xmlns:a16="http://schemas.microsoft.com/office/drawing/2014/main" xmlns="" id="{FDE53557-0B66-40D2-9F8C-35DB6DD7336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60" name="Oval 259">
              <a:extLst>
                <a:ext uri="{FF2B5EF4-FFF2-40B4-BE49-F238E27FC236}">
                  <a16:creationId xmlns:a16="http://schemas.microsoft.com/office/drawing/2014/main" xmlns="" id="{7DDDF459-5FCB-4655-818D-A9EAB8E6A816}"/>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61" name="Group 260">
            <a:extLst>
              <a:ext uri="{FF2B5EF4-FFF2-40B4-BE49-F238E27FC236}">
                <a16:creationId xmlns:a16="http://schemas.microsoft.com/office/drawing/2014/main" xmlns="" id="{61DCFCB3-04A2-4FFF-90AA-5AB8E93C0C7D}"/>
              </a:ext>
            </a:extLst>
          </p:cNvPr>
          <p:cNvGrpSpPr/>
          <p:nvPr/>
        </p:nvGrpSpPr>
        <p:grpSpPr>
          <a:xfrm>
            <a:off x="9256661" y="3587176"/>
            <a:ext cx="134445" cy="134445"/>
            <a:chOff x="6614096" y="3386015"/>
            <a:chExt cx="182880" cy="182880"/>
          </a:xfrm>
        </p:grpSpPr>
        <p:sp>
          <p:nvSpPr>
            <p:cNvPr id="262" name="Oval 261">
              <a:extLst>
                <a:ext uri="{FF2B5EF4-FFF2-40B4-BE49-F238E27FC236}">
                  <a16:creationId xmlns:a16="http://schemas.microsoft.com/office/drawing/2014/main" xmlns="" id="{27DFA389-FC7C-4A8C-8BE2-7BAC3563F985}"/>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63" name="Oval 262">
              <a:extLst>
                <a:ext uri="{FF2B5EF4-FFF2-40B4-BE49-F238E27FC236}">
                  <a16:creationId xmlns:a16="http://schemas.microsoft.com/office/drawing/2014/main" xmlns="" id="{5966F06D-CCCB-42DF-8948-56720E3551C4}"/>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64" name="Group 263">
            <a:extLst>
              <a:ext uri="{FF2B5EF4-FFF2-40B4-BE49-F238E27FC236}">
                <a16:creationId xmlns:a16="http://schemas.microsoft.com/office/drawing/2014/main" xmlns="" id="{DB91A177-9FDF-4954-B093-53615998069E}"/>
              </a:ext>
            </a:extLst>
          </p:cNvPr>
          <p:cNvGrpSpPr/>
          <p:nvPr/>
        </p:nvGrpSpPr>
        <p:grpSpPr>
          <a:xfrm>
            <a:off x="9089571" y="3428373"/>
            <a:ext cx="134445" cy="134445"/>
            <a:chOff x="6614096" y="3386015"/>
            <a:chExt cx="182880" cy="182880"/>
          </a:xfrm>
        </p:grpSpPr>
        <p:sp>
          <p:nvSpPr>
            <p:cNvPr id="265" name="Oval 264">
              <a:extLst>
                <a:ext uri="{FF2B5EF4-FFF2-40B4-BE49-F238E27FC236}">
                  <a16:creationId xmlns:a16="http://schemas.microsoft.com/office/drawing/2014/main" xmlns="" id="{143B03C8-CE69-44F6-A86B-F7CE3ED568B8}"/>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66" name="Oval 265">
              <a:extLst>
                <a:ext uri="{FF2B5EF4-FFF2-40B4-BE49-F238E27FC236}">
                  <a16:creationId xmlns:a16="http://schemas.microsoft.com/office/drawing/2014/main" xmlns="" id="{2B3E44C0-BD9F-4A67-9D4A-F72134BB9081}"/>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sp>
        <p:nvSpPr>
          <p:cNvPr id="267" name="Rectangle: Rounded Corners 266">
            <a:extLst>
              <a:ext uri="{FF2B5EF4-FFF2-40B4-BE49-F238E27FC236}">
                <a16:creationId xmlns:a16="http://schemas.microsoft.com/office/drawing/2014/main" xmlns="" id="{004B58FC-F85B-4810-B3F9-3286A37E288D}"/>
              </a:ext>
            </a:extLst>
          </p:cNvPr>
          <p:cNvSpPr/>
          <p:nvPr/>
        </p:nvSpPr>
        <p:spPr>
          <a:xfrm>
            <a:off x="8486118" y="5250951"/>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68" name="Oval 267">
            <a:extLst>
              <a:ext uri="{FF2B5EF4-FFF2-40B4-BE49-F238E27FC236}">
                <a16:creationId xmlns:a16="http://schemas.microsoft.com/office/drawing/2014/main" xmlns="" id="{5E8697A2-B4C8-42BE-8D3D-4E630D4A8812}"/>
              </a:ext>
            </a:extLst>
          </p:cNvPr>
          <p:cNvSpPr/>
          <p:nvPr/>
        </p:nvSpPr>
        <p:spPr>
          <a:xfrm>
            <a:off x="8549837" y="5514318"/>
            <a:ext cx="118941" cy="118941"/>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69" name="Rectangle: Rounded Corners 268">
            <a:extLst>
              <a:ext uri="{FF2B5EF4-FFF2-40B4-BE49-F238E27FC236}">
                <a16:creationId xmlns:a16="http://schemas.microsoft.com/office/drawing/2014/main" xmlns="" id="{9A9D5FDD-CCD5-4B42-B475-130FAC414CCD}"/>
              </a:ext>
            </a:extLst>
          </p:cNvPr>
          <p:cNvSpPr/>
          <p:nvPr/>
        </p:nvSpPr>
        <p:spPr>
          <a:xfrm>
            <a:off x="9480117" y="5482262"/>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70" name="Rectangle: Rounded Corners 269">
            <a:extLst>
              <a:ext uri="{FF2B5EF4-FFF2-40B4-BE49-F238E27FC236}">
                <a16:creationId xmlns:a16="http://schemas.microsoft.com/office/drawing/2014/main" xmlns="" id="{56D80709-7D30-431F-8077-7EB28206FDC5}"/>
              </a:ext>
            </a:extLst>
          </p:cNvPr>
          <p:cNvSpPr/>
          <p:nvPr/>
        </p:nvSpPr>
        <p:spPr>
          <a:xfrm>
            <a:off x="9480117" y="5607828"/>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71" name="Rectangle: Rounded Corners 270">
            <a:extLst>
              <a:ext uri="{FF2B5EF4-FFF2-40B4-BE49-F238E27FC236}">
                <a16:creationId xmlns:a16="http://schemas.microsoft.com/office/drawing/2014/main" xmlns="" id="{17E1D2BB-CA19-4E29-8C3B-35243B4AB668}"/>
              </a:ext>
            </a:extLst>
          </p:cNvPr>
          <p:cNvSpPr/>
          <p:nvPr/>
        </p:nvSpPr>
        <p:spPr>
          <a:xfrm>
            <a:off x="9480117" y="5545045"/>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grpSp>
        <p:nvGrpSpPr>
          <p:cNvPr id="272" name="Group 271">
            <a:extLst>
              <a:ext uri="{FF2B5EF4-FFF2-40B4-BE49-F238E27FC236}">
                <a16:creationId xmlns:a16="http://schemas.microsoft.com/office/drawing/2014/main" xmlns="" id="{F4BEAC74-2652-4CEF-95AE-DF9B608DC562}"/>
              </a:ext>
            </a:extLst>
          </p:cNvPr>
          <p:cNvGrpSpPr/>
          <p:nvPr/>
        </p:nvGrpSpPr>
        <p:grpSpPr>
          <a:xfrm>
            <a:off x="9882311" y="4855712"/>
            <a:ext cx="134445" cy="134445"/>
            <a:chOff x="6614096" y="3386015"/>
            <a:chExt cx="182880" cy="182880"/>
          </a:xfrm>
        </p:grpSpPr>
        <p:sp>
          <p:nvSpPr>
            <p:cNvPr id="273" name="Oval 272">
              <a:extLst>
                <a:ext uri="{FF2B5EF4-FFF2-40B4-BE49-F238E27FC236}">
                  <a16:creationId xmlns:a16="http://schemas.microsoft.com/office/drawing/2014/main" xmlns="" id="{3B9BF1A7-E1C7-4D45-92EC-57F3F2BA7C7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74" name="Oval 273">
              <a:extLst>
                <a:ext uri="{FF2B5EF4-FFF2-40B4-BE49-F238E27FC236}">
                  <a16:creationId xmlns:a16="http://schemas.microsoft.com/office/drawing/2014/main" xmlns="" id="{D431636C-7373-476F-9C28-9B1F63C84CD5}"/>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75" name="Group 274">
            <a:extLst>
              <a:ext uri="{FF2B5EF4-FFF2-40B4-BE49-F238E27FC236}">
                <a16:creationId xmlns:a16="http://schemas.microsoft.com/office/drawing/2014/main" xmlns="" id="{325D7906-31D5-4DBA-A255-F0B8ED4FB4DD}"/>
              </a:ext>
            </a:extLst>
          </p:cNvPr>
          <p:cNvGrpSpPr/>
          <p:nvPr/>
        </p:nvGrpSpPr>
        <p:grpSpPr>
          <a:xfrm>
            <a:off x="9974734" y="4710186"/>
            <a:ext cx="134445" cy="134445"/>
            <a:chOff x="6614096" y="3386015"/>
            <a:chExt cx="182880" cy="182880"/>
          </a:xfrm>
        </p:grpSpPr>
        <p:sp>
          <p:nvSpPr>
            <p:cNvPr id="276" name="Oval 275">
              <a:extLst>
                <a:ext uri="{FF2B5EF4-FFF2-40B4-BE49-F238E27FC236}">
                  <a16:creationId xmlns:a16="http://schemas.microsoft.com/office/drawing/2014/main" xmlns="" id="{8055E64F-04F1-4B5F-B12C-B7ADDB735C37}"/>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77" name="Oval 276">
              <a:extLst>
                <a:ext uri="{FF2B5EF4-FFF2-40B4-BE49-F238E27FC236}">
                  <a16:creationId xmlns:a16="http://schemas.microsoft.com/office/drawing/2014/main" xmlns="" id="{C90BB419-D6F3-4908-84F6-244BE640F83F}"/>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78" name="Group 277">
            <a:extLst>
              <a:ext uri="{FF2B5EF4-FFF2-40B4-BE49-F238E27FC236}">
                <a16:creationId xmlns:a16="http://schemas.microsoft.com/office/drawing/2014/main" xmlns="" id="{F5FAE697-0913-4F91-A088-EE40DB257CD3}"/>
              </a:ext>
            </a:extLst>
          </p:cNvPr>
          <p:cNvGrpSpPr/>
          <p:nvPr/>
        </p:nvGrpSpPr>
        <p:grpSpPr>
          <a:xfrm>
            <a:off x="10067157" y="4855712"/>
            <a:ext cx="134445" cy="134445"/>
            <a:chOff x="6614096" y="3386015"/>
            <a:chExt cx="182880" cy="182880"/>
          </a:xfrm>
        </p:grpSpPr>
        <p:sp>
          <p:nvSpPr>
            <p:cNvPr id="279" name="Oval 278">
              <a:extLst>
                <a:ext uri="{FF2B5EF4-FFF2-40B4-BE49-F238E27FC236}">
                  <a16:creationId xmlns:a16="http://schemas.microsoft.com/office/drawing/2014/main" xmlns="" id="{EA3ACD01-55DB-4747-A600-93E62B55895A}"/>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80" name="Oval 279">
              <a:extLst>
                <a:ext uri="{FF2B5EF4-FFF2-40B4-BE49-F238E27FC236}">
                  <a16:creationId xmlns:a16="http://schemas.microsoft.com/office/drawing/2014/main" xmlns="" id="{3DE97D18-3038-434F-8CCD-F6D9795A9401}"/>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81" name="Group 280">
            <a:extLst>
              <a:ext uri="{FF2B5EF4-FFF2-40B4-BE49-F238E27FC236}">
                <a16:creationId xmlns:a16="http://schemas.microsoft.com/office/drawing/2014/main" xmlns="" id="{2F891B17-7FB4-445C-AF49-E0672BBC9779}"/>
              </a:ext>
            </a:extLst>
          </p:cNvPr>
          <p:cNvGrpSpPr/>
          <p:nvPr/>
        </p:nvGrpSpPr>
        <p:grpSpPr>
          <a:xfrm>
            <a:off x="9775032" y="4148186"/>
            <a:ext cx="134445" cy="134445"/>
            <a:chOff x="6614096" y="3386015"/>
            <a:chExt cx="182880" cy="182880"/>
          </a:xfrm>
        </p:grpSpPr>
        <p:sp>
          <p:nvSpPr>
            <p:cNvPr id="282" name="Oval 281">
              <a:extLst>
                <a:ext uri="{FF2B5EF4-FFF2-40B4-BE49-F238E27FC236}">
                  <a16:creationId xmlns:a16="http://schemas.microsoft.com/office/drawing/2014/main" xmlns="" id="{55C3B6EB-5DE9-4659-98E9-8610D336DAA7}"/>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83" name="Oval 282">
              <a:extLst>
                <a:ext uri="{FF2B5EF4-FFF2-40B4-BE49-F238E27FC236}">
                  <a16:creationId xmlns:a16="http://schemas.microsoft.com/office/drawing/2014/main" xmlns="" id="{B6A1DD64-7F9C-4E31-95B7-58BBCA37E4F8}"/>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84" name="Group 283">
            <a:extLst>
              <a:ext uri="{FF2B5EF4-FFF2-40B4-BE49-F238E27FC236}">
                <a16:creationId xmlns:a16="http://schemas.microsoft.com/office/drawing/2014/main" xmlns="" id="{002879F6-B43F-4C94-8790-3A8DF7C402BA}"/>
              </a:ext>
            </a:extLst>
          </p:cNvPr>
          <p:cNvGrpSpPr/>
          <p:nvPr/>
        </p:nvGrpSpPr>
        <p:grpSpPr>
          <a:xfrm>
            <a:off x="9949815" y="4148186"/>
            <a:ext cx="134445" cy="134445"/>
            <a:chOff x="6614096" y="3386015"/>
            <a:chExt cx="182880" cy="182880"/>
          </a:xfrm>
        </p:grpSpPr>
        <p:sp>
          <p:nvSpPr>
            <p:cNvPr id="285" name="Oval 284">
              <a:extLst>
                <a:ext uri="{FF2B5EF4-FFF2-40B4-BE49-F238E27FC236}">
                  <a16:creationId xmlns:a16="http://schemas.microsoft.com/office/drawing/2014/main" xmlns="" id="{F2A6EF99-D3A8-4975-8783-018037F32FAE}"/>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86" name="Oval 285">
              <a:extLst>
                <a:ext uri="{FF2B5EF4-FFF2-40B4-BE49-F238E27FC236}">
                  <a16:creationId xmlns:a16="http://schemas.microsoft.com/office/drawing/2014/main" xmlns="" id="{D988C1AC-FD79-4EE8-8C07-CE2472643C1A}"/>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87" name="Group 286">
            <a:extLst>
              <a:ext uri="{FF2B5EF4-FFF2-40B4-BE49-F238E27FC236}">
                <a16:creationId xmlns:a16="http://schemas.microsoft.com/office/drawing/2014/main" xmlns="" id="{8E3A15FC-EBB0-4C42-BB25-4AD681D3B897}"/>
              </a:ext>
            </a:extLst>
          </p:cNvPr>
          <p:cNvGrpSpPr/>
          <p:nvPr/>
        </p:nvGrpSpPr>
        <p:grpSpPr>
          <a:xfrm>
            <a:off x="10124597" y="4148186"/>
            <a:ext cx="134445" cy="134445"/>
            <a:chOff x="6614096" y="3386015"/>
            <a:chExt cx="182880" cy="182880"/>
          </a:xfrm>
        </p:grpSpPr>
        <p:sp>
          <p:nvSpPr>
            <p:cNvPr id="288" name="Oval 287">
              <a:extLst>
                <a:ext uri="{FF2B5EF4-FFF2-40B4-BE49-F238E27FC236}">
                  <a16:creationId xmlns:a16="http://schemas.microsoft.com/office/drawing/2014/main" xmlns="" id="{1301A296-281C-4824-88A5-9413D50D5D04}"/>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89" name="Oval 288">
              <a:extLst>
                <a:ext uri="{FF2B5EF4-FFF2-40B4-BE49-F238E27FC236}">
                  <a16:creationId xmlns:a16="http://schemas.microsoft.com/office/drawing/2014/main" xmlns="" id="{C23906C7-D414-4B9B-859F-02DE132FA727}"/>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90" name="Group 289">
            <a:extLst>
              <a:ext uri="{FF2B5EF4-FFF2-40B4-BE49-F238E27FC236}">
                <a16:creationId xmlns:a16="http://schemas.microsoft.com/office/drawing/2014/main" xmlns="" id="{058FD61D-B2B6-4516-B942-ED2D64113BF0}"/>
              </a:ext>
            </a:extLst>
          </p:cNvPr>
          <p:cNvGrpSpPr/>
          <p:nvPr/>
        </p:nvGrpSpPr>
        <p:grpSpPr>
          <a:xfrm>
            <a:off x="7840418" y="4049854"/>
            <a:ext cx="134445" cy="134445"/>
            <a:chOff x="6614096" y="3386015"/>
            <a:chExt cx="182880" cy="182880"/>
          </a:xfrm>
        </p:grpSpPr>
        <p:sp>
          <p:nvSpPr>
            <p:cNvPr id="291" name="Oval 290">
              <a:extLst>
                <a:ext uri="{FF2B5EF4-FFF2-40B4-BE49-F238E27FC236}">
                  <a16:creationId xmlns:a16="http://schemas.microsoft.com/office/drawing/2014/main" xmlns="" id="{15B230F1-7713-4C61-BF7C-E1A61BFB410E}"/>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92" name="Oval 291">
              <a:extLst>
                <a:ext uri="{FF2B5EF4-FFF2-40B4-BE49-F238E27FC236}">
                  <a16:creationId xmlns:a16="http://schemas.microsoft.com/office/drawing/2014/main" xmlns="" id="{1A14D292-D740-4E95-A589-9A2CA2F745B1}"/>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93" name="Group 292">
            <a:extLst>
              <a:ext uri="{FF2B5EF4-FFF2-40B4-BE49-F238E27FC236}">
                <a16:creationId xmlns:a16="http://schemas.microsoft.com/office/drawing/2014/main" xmlns="" id="{9DFB53E4-56CD-4F6B-BD97-01585E41BEC9}"/>
              </a:ext>
            </a:extLst>
          </p:cNvPr>
          <p:cNvGrpSpPr/>
          <p:nvPr/>
        </p:nvGrpSpPr>
        <p:grpSpPr>
          <a:xfrm>
            <a:off x="8019582" y="4056636"/>
            <a:ext cx="134445" cy="134445"/>
            <a:chOff x="6614096" y="3386015"/>
            <a:chExt cx="182880" cy="182880"/>
          </a:xfrm>
        </p:grpSpPr>
        <p:sp>
          <p:nvSpPr>
            <p:cNvPr id="294" name="Oval 293">
              <a:extLst>
                <a:ext uri="{FF2B5EF4-FFF2-40B4-BE49-F238E27FC236}">
                  <a16:creationId xmlns:a16="http://schemas.microsoft.com/office/drawing/2014/main" xmlns="" id="{F126B3F1-1BD4-4556-B670-B6CD80AB5DB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95" name="Oval 294">
              <a:extLst>
                <a:ext uri="{FF2B5EF4-FFF2-40B4-BE49-F238E27FC236}">
                  <a16:creationId xmlns:a16="http://schemas.microsoft.com/office/drawing/2014/main" xmlns="" id="{530337ED-D9B9-4036-9C1D-59BF4519D1D7}"/>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96" name="Group 295">
            <a:extLst>
              <a:ext uri="{FF2B5EF4-FFF2-40B4-BE49-F238E27FC236}">
                <a16:creationId xmlns:a16="http://schemas.microsoft.com/office/drawing/2014/main" xmlns="" id="{21AE794A-2C2E-404F-B547-189085239305}"/>
              </a:ext>
            </a:extLst>
          </p:cNvPr>
          <p:cNvGrpSpPr/>
          <p:nvPr/>
        </p:nvGrpSpPr>
        <p:grpSpPr>
          <a:xfrm>
            <a:off x="8225184" y="4053185"/>
            <a:ext cx="134445" cy="134445"/>
            <a:chOff x="6614096" y="3386015"/>
            <a:chExt cx="182880" cy="182880"/>
          </a:xfrm>
        </p:grpSpPr>
        <p:sp>
          <p:nvSpPr>
            <p:cNvPr id="297" name="Oval 296">
              <a:extLst>
                <a:ext uri="{FF2B5EF4-FFF2-40B4-BE49-F238E27FC236}">
                  <a16:creationId xmlns:a16="http://schemas.microsoft.com/office/drawing/2014/main" xmlns="" id="{6B70D79D-0524-4849-BD41-719FF3DF530D}"/>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98" name="Oval 297">
              <a:extLst>
                <a:ext uri="{FF2B5EF4-FFF2-40B4-BE49-F238E27FC236}">
                  <a16:creationId xmlns:a16="http://schemas.microsoft.com/office/drawing/2014/main" xmlns="" id="{37B0C302-A769-44C8-BA95-624C42CB677A}"/>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99" name="Group 298">
            <a:extLst>
              <a:ext uri="{FF2B5EF4-FFF2-40B4-BE49-F238E27FC236}">
                <a16:creationId xmlns:a16="http://schemas.microsoft.com/office/drawing/2014/main" xmlns="" id="{83136664-30DB-4B4D-8A79-AFFE3AB06EC9}"/>
              </a:ext>
            </a:extLst>
          </p:cNvPr>
          <p:cNvGrpSpPr/>
          <p:nvPr/>
        </p:nvGrpSpPr>
        <p:grpSpPr>
          <a:xfrm>
            <a:off x="7921200" y="4217302"/>
            <a:ext cx="134445" cy="134445"/>
            <a:chOff x="6614096" y="3386015"/>
            <a:chExt cx="182880" cy="182880"/>
          </a:xfrm>
        </p:grpSpPr>
        <p:sp>
          <p:nvSpPr>
            <p:cNvPr id="300" name="Oval 299">
              <a:extLst>
                <a:ext uri="{FF2B5EF4-FFF2-40B4-BE49-F238E27FC236}">
                  <a16:creationId xmlns:a16="http://schemas.microsoft.com/office/drawing/2014/main" xmlns="" id="{A1DDADBC-19C0-46CA-BF77-5E64E59DC0D4}"/>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01" name="Oval 300">
              <a:extLst>
                <a:ext uri="{FF2B5EF4-FFF2-40B4-BE49-F238E27FC236}">
                  <a16:creationId xmlns:a16="http://schemas.microsoft.com/office/drawing/2014/main" xmlns="" id="{D1762D4E-0595-4E3F-B599-718118C937EA}"/>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302" name="Group 301">
            <a:extLst>
              <a:ext uri="{FF2B5EF4-FFF2-40B4-BE49-F238E27FC236}">
                <a16:creationId xmlns:a16="http://schemas.microsoft.com/office/drawing/2014/main" xmlns="" id="{8AE42772-0D2D-4FC6-99A7-464E96083639}"/>
              </a:ext>
            </a:extLst>
          </p:cNvPr>
          <p:cNvGrpSpPr/>
          <p:nvPr/>
        </p:nvGrpSpPr>
        <p:grpSpPr>
          <a:xfrm>
            <a:off x="8116507" y="4226723"/>
            <a:ext cx="134445" cy="134445"/>
            <a:chOff x="6614096" y="3386015"/>
            <a:chExt cx="182880" cy="182880"/>
          </a:xfrm>
        </p:grpSpPr>
        <p:sp>
          <p:nvSpPr>
            <p:cNvPr id="303" name="Oval 302">
              <a:extLst>
                <a:ext uri="{FF2B5EF4-FFF2-40B4-BE49-F238E27FC236}">
                  <a16:creationId xmlns:a16="http://schemas.microsoft.com/office/drawing/2014/main" xmlns="" id="{BA93EE6B-1998-4497-8A47-9117069A654F}"/>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04" name="Oval 303">
              <a:extLst>
                <a:ext uri="{FF2B5EF4-FFF2-40B4-BE49-F238E27FC236}">
                  <a16:creationId xmlns:a16="http://schemas.microsoft.com/office/drawing/2014/main" xmlns="" id="{A370269D-0D9B-42AD-B100-9DDAA1575745}"/>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305" name="Group 304">
            <a:extLst>
              <a:ext uri="{FF2B5EF4-FFF2-40B4-BE49-F238E27FC236}">
                <a16:creationId xmlns:a16="http://schemas.microsoft.com/office/drawing/2014/main" xmlns="" id="{BD31FBCB-69DC-4F4B-8563-28551B7E674A}"/>
              </a:ext>
            </a:extLst>
          </p:cNvPr>
          <p:cNvGrpSpPr/>
          <p:nvPr/>
        </p:nvGrpSpPr>
        <p:grpSpPr>
          <a:xfrm>
            <a:off x="7959097" y="4786852"/>
            <a:ext cx="134445" cy="134445"/>
            <a:chOff x="6614096" y="3386015"/>
            <a:chExt cx="182880" cy="182880"/>
          </a:xfrm>
        </p:grpSpPr>
        <p:sp>
          <p:nvSpPr>
            <p:cNvPr id="306" name="Oval 305">
              <a:extLst>
                <a:ext uri="{FF2B5EF4-FFF2-40B4-BE49-F238E27FC236}">
                  <a16:creationId xmlns:a16="http://schemas.microsoft.com/office/drawing/2014/main" xmlns="" id="{710F4BDC-33BA-4872-819C-E05761DB407D}"/>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07" name="Oval 306">
              <a:extLst>
                <a:ext uri="{FF2B5EF4-FFF2-40B4-BE49-F238E27FC236}">
                  <a16:creationId xmlns:a16="http://schemas.microsoft.com/office/drawing/2014/main" xmlns="" id="{630CC208-4649-4DDF-A75E-37A8A916DF64}"/>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308" name="Group 307">
            <a:extLst>
              <a:ext uri="{FF2B5EF4-FFF2-40B4-BE49-F238E27FC236}">
                <a16:creationId xmlns:a16="http://schemas.microsoft.com/office/drawing/2014/main" xmlns="" id="{DFAF6DEE-F277-47D9-9BB3-3E03FC0453C3}"/>
              </a:ext>
            </a:extLst>
          </p:cNvPr>
          <p:cNvGrpSpPr/>
          <p:nvPr/>
        </p:nvGrpSpPr>
        <p:grpSpPr>
          <a:xfrm>
            <a:off x="8145274" y="4786852"/>
            <a:ext cx="134445" cy="134445"/>
            <a:chOff x="6614096" y="3386015"/>
            <a:chExt cx="182880" cy="182880"/>
          </a:xfrm>
        </p:grpSpPr>
        <p:sp>
          <p:nvSpPr>
            <p:cNvPr id="309" name="Oval 308">
              <a:extLst>
                <a:ext uri="{FF2B5EF4-FFF2-40B4-BE49-F238E27FC236}">
                  <a16:creationId xmlns:a16="http://schemas.microsoft.com/office/drawing/2014/main" xmlns="" id="{E9FAC9FF-C378-458F-87DC-D08F0FE0F8C7}"/>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10" name="Oval 309">
              <a:extLst>
                <a:ext uri="{FF2B5EF4-FFF2-40B4-BE49-F238E27FC236}">
                  <a16:creationId xmlns:a16="http://schemas.microsoft.com/office/drawing/2014/main" xmlns="" id="{C0086B47-38D2-43C1-A0EF-06CA78E16758}"/>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311" name="Group 310">
            <a:extLst>
              <a:ext uri="{FF2B5EF4-FFF2-40B4-BE49-F238E27FC236}">
                <a16:creationId xmlns:a16="http://schemas.microsoft.com/office/drawing/2014/main" xmlns="" id="{32248E4D-2375-4441-91AA-0B87BEFE0BAE}"/>
              </a:ext>
            </a:extLst>
          </p:cNvPr>
          <p:cNvGrpSpPr/>
          <p:nvPr/>
        </p:nvGrpSpPr>
        <p:grpSpPr>
          <a:xfrm>
            <a:off x="8920749" y="5335726"/>
            <a:ext cx="134445" cy="134445"/>
            <a:chOff x="6614096" y="3386015"/>
            <a:chExt cx="182880" cy="182880"/>
          </a:xfrm>
        </p:grpSpPr>
        <p:sp>
          <p:nvSpPr>
            <p:cNvPr id="312" name="Oval 311">
              <a:extLst>
                <a:ext uri="{FF2B5EF4-FFF2-40B4-BE49-F238E27FC236}">
                  <a16:creationId xmlns:a16="http://schemas.microsoft.com/office/drawing/2014/main" xmlns="" id="{EB863A8B-BFB5-4F10-BB7A-AE2BDA68853F}"/>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13" name="Oval 312">
              <a:extLst>
                <a:ext uri="{FF2B5EF4-FFF2-40B4-BE49-F238E27FC236}">
                  <a16:creationId xmlns:a16="http://schemas.microsoft.com/office/drawing/2014/main" xmlns="" id="{9B77F006-5ACD-4EEB-9C06-B703F3AE3A99}"/>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314" name="Group 313">
            <a:extLst>
              <a:ext uri="{FF2B5EF4-FFF2-40B4-BE49-F238E27FC236}">
                <a16:creationId xmlns:a16="http://schemas.microsoft.com/office/drawing/2014/main" xmlns="" id="{B0BD9D95-1851-4F46-A0D7-3AC5AEF76B0C}"/>
              </a:ext>
            </a:extLst>
          </p:cNvPr>
          <p:cNvGrpSpPr/>
          <p:nvPr/>
        </p:nvGrpSpPr>
        <p:grpSpPr>
          <a:xfrm>
            <a:off x="8920749" y="5505814"/>
            <a:ext cx="134445" cy="134445"/>
            <a:chOff x="6614096" y="3386015"/>
            <a:chExt cx="182880" cy="182880"/>
          </a:xfrm>
        </p:grpSpPr>
        <p:sp>
          <p:nvSpPr>
            <p:cNvPr id="315" name="Oval 314">
              <a:extLst>
                <a:ext uri="{FF2B5EF4-FFF2-40B4-BE49-F238E27FC236}">
                  <a16:creationId xmlns:a16="http://schemas.microsoft.com/office/drawing/2014/main" xmlns="" id="{3C6D5584-CB0D-47A7-8E08-72513B419A46}"/>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16" name="Oval 315">
              <a:extLst>
                <a:ext uri="{FF2B5EF4-FFF2-40B4-BE49-F238E27FC236}">
                  <a16:creationId xmlns:a16="http://schemas.microsoft.com/office/drawing/2014/main" xmlns="" id="{79B7568E-DEA8-4B4C-93B8-AE997FCA8729}"/>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317" name="Group 316">
            <a:extLst>
              <a:ext uri="{FF2B5EF4-FFF2-40B4-BE49-F238E27FC236}">
                <a16:creationId xmlns:a16="http://schemas.microsoft.com/office/drawing/2014/main" xmlns="" id="{8DEF8048-254E-45F1-9DC0-7B71762842AE}"/>
              </a:ext>
            </a:extLst>
          </p:cNvPr>
          <p:cNvGrpSpPr/>
          <p:nvPr/>
        </p:nvGrpSpPr>
        <p:grpSpPr>
          <a:xfrm>
            <a:off x="9102608" y="5335726"/>
            <a:ext cx="134445" cy="134445"/>
            <a:chOff x="6614096" y="3386015"/>
            <a:chExt cx="182880" cy="182880"/>
          </a:xfrm>
        </p:grpSpPr>
        <p:sp>
          <p:nvSpPr>
            <p:cNvPr id="318" name="Oval 317">
              <a:extLst>
                <a:ext uri="{FF2B5EF4-FFF2-40B4-BE49-F238E27FC236}">
                  <a16:creationId xmlns:a16="http://schemas.microsoft.com/office/drawing/2014/main" xmlns="" id="{864B6BB3-BE97-454F-BF76-6A34E5C77DFE}"/>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19" name="Oval 318">
              <a:extLst>
                <a:ext uri="{FF2B5EF4-FFF2-40B4-BE49-F238E27FC236}">
                  <a16:creationId xmlns:a16="http://schemas.microsoft.com/office/drawing/2014/main" xmlns="" id="{8ADBF08D-92B2-4FBF-93E7-92251DFE735C}"/>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320" name="Group 319">
            <a:extLst>
              <a:ext uri="{FF2B5EF4-FFF2-40B4-BE49-F238E27FC236}">
                <a16:creationId xmlns:a16="http://schemas.microsoft.com/office/drawing/2014/main" xmlns="" id="{B53A7DF0-AE72-4460-8936-DC716FD9CECB}"/>
              </a:ext>
            </a:extLst>
          </p:cNvPr>
          <p:cNvGrpSpPr/>
          <p:nvPr/>
        </p:nvGrpSpPr>
        <p:grpSpPr>
          <a:xfrm>
            <a:off x="9102608" y="5505814"/>
            <a:ext cx="134445" cy="134445"/>
            <a:chOff x="6614096" y="3386015"/>
            <a:chExt cx="182880" cy="182880"/>
          </a:xfrm>
        </p:grpSpPr>
        <p:sp>
          <p:nvSpPr>
            <p:cNvPr id="321" name="Oval 320">
              <a:extLst>
                <a:ext uri="{FF2B5EF4-FFF2-40B4-BE49-F238E27FC236}">
                  <a16:creationId xmlns:a16="http://schemas.microsoft.com/office/drawing/2014/main" xmlns="" id="{7111DF7D-7ACE-43F5-A1EB-7355874B62FB}"/>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22" name="Oval 321">
              <a:extLst>
                <a:ext uri="{FF2B5EF4-FFF2-40B4-BE49-F238E27FC236}">
                  <a16:creationId xmlns:a16="http://schemas.microsoft.com/office/drawing/2014/main" xmlns="" id="{E2FF8182-C78D-4699-A125-83E2A395B3B3}"/>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323" name="Group 322">
            <a:extLst>
              <a:ext uri="{FF2B5EF4-FFF2-40B4-BE49-F238E27FC236}">
                <a16:creationId xmlns:a16="http://schemas.microsoft.com/office/drawing/2014/main" xmlns="" id="{A0E16364-942E-4C52-B888-B5D05677F1ED}"/>
              </a:ext>
            </a:extLst>
          </p:cNvPr>
          <p:cNvGrpSpPr/>
          <p:nvPr/>
        </p:nvGrpSpPr>
        <p:grpSpPr>
          <a:xfrm>
            <a:off x="5736547" y="3539876"/>
            <a:ext cx="281478" cy="281478"/>
            <a:chOff x="3829879" y="2544417"/>
            <a:chExt cx="781878" cy="781878"/>
          </a:xfrm>
        </p:grpSpPr>
        <p:sp>
          <p:nvSpPr>
            <p:cNvPr id="324" name="Rectangle: Rounded Corners 323">
              <a:extLst>
                <a:ext uri="{FF2B5EF4-FFF2-40B4-BE49-F238E27FC236}">
                  <a16:creationId xmlns:a16="http://schemas.microsoft.com/office/drawing/2014/main" xmlns="" id="{5135DFB3-149C-43D4-B137-3F137536A408}"/>
                </a:ext>
              </a:extLst>
            </p:cNvPr>
            <p:cNvSpPr/>
            <p:nvPr/>
          </p:nvSpPr>
          <p:spPr>
            <a:xfrm>
              <a:off x="3829879" y="2544417"/>
              <a:ext cx="781878" cy="781878"/>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grpSp>
          <p:nvGrpSpPr>
            <p:cNvPr id="325" name="Group 324">
              <a:extLst>
                <a:ext uri="{FF2B5EF4-FFF2-40B4-BE49-F238E27FC236}">
                  <a16:creationId xmlns:a16="http://schemas.microsoft.com/office/drawing/2014/main" xmlns="" id="{8A5661FC-5B70-450B-93C5-C0E2E5CBB926}"/>
                </a:ext>
              </a:extLst>
            </p:cNvPr>
            <p:cNvGrpSpPr/>
            <p:nvPr/>
          </p:nvGrpSpPr>
          <p:grpSpPr>
            <a:xfrm>
              <a:off x="3962757" y="2717377"/>
              <a:ext cx="516122" cy="435958"/>
              <a:chOff x="3958213" y="2687192"/>
              <a:chExt cx="516122" cy="435958"/>
            </a:xfrm>
          </p:grpSpPr>
          <p:grpSp>
            <p:nvGrpSpPr>
              <p:cNvPr id="326" name="Group 325">
                <a:extLst>
                  <a:ext uri="{FF2B5EF4-FFF2-40B4-BE49-F238E27FC236}">
                    <a16:creationId xmlns:a16="http://schemas.microsoft.com/office/drawing/2014/main" xmlns="" id="{D4A78205-E3E3-4177-B8A4-286DFC96E9EE}"/>
                  </a:ext>
                </a:extLst>
              </p:cNvPr>
              <p:cNvGrpSpPr/>
              <p:nvPr/>
            </p:nvGrpSpPr>
            <p:grpSpPr>
              <a:xfrm>
                <a:off x="4101974" y="2687192"/>
                <a:ext cx="228600" cy="228600"/>
                <a:chOff x="6614096" y="3386015"/>
                <a:chExt cx="182880" cy="182880"/>
              </a:xfrm>
            </p:grpSpPr>
            <p:sp>
              <p:nvSpPr>
                <p:cNvPr id="333" name="Oval 332">
                  <a:extLst>
                    <a:ext uri="{FF2B5EF4-FFF2-40B4-BE49-F238E27FC236}">
                      <a16:creationId xmlns:a16="http://schemas.microsoft.com/office/drawing/2014/main" xmlns="" id="{6AEA598C-CE8B-438E-BBE6-70F572960950}"/>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34" name="Oval 333">
                  <a:extLst>
                    <a:ext uri="{FF2B5EF4-FFF2-40B4-BE49-F238E27FC236}">
                      <a16:creationId xmlns:a16="http://schemas.microsoft.com/office/drawing/2014/main" xmlns="" id="{D96EA536-2C3E-4466-AC1D-D1A1FC525E92}"/>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327" name="Group 326">
                <a:extLst>
                  <a:ext uri="{FF2B5EF4-FFF2-40B4-BE49-F238E27FC236}">
                    <a16:creationId xmlns:a16="http://schemas.microsoft.com/office/drawing/2014/main" xmlns="" id="{2512F131-9AF0-47EB-9504-2E6C867DCDBE}"/>
                  </a:ext>
                </a:extLst>
              </p:cNvPr>
              <p:cNvGrpSpPr/>
              <p:nvPr/>
            </p:nvGrpSpPr>
            <p:grpSpPr>
              <a:xfrm>
                <a:off x="3958213" y="2894550"/>
                <a:ext cx="228600" cy="228600"/>
                <a:chOff x="6614096" y="3386015"/>
                <a:chExt cx="182880" cy="182880"/>
              </a:xfrm>
            </p:grpSpPr>
            <p:sp>
              <p:nvSpPr>
                <p:cNvPr id="331" name="Oval 330">
                  <a:extLst>
                    <a:ext uri="{FF2B5EF4-FFF2-40B4-BE49-F238E27FC236}">
                      <a16:creationId xmlns:a16="http://schemas.microsoft.com/office/drawing/2014/main" xmlns="" id="{771CF042-849B-45DF-B317-2E7B237589D5}"/>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32" name="Oval 331">
                  <a:extLst>
                    <a:ext uri="{FF2B5EF4-FFF2-40B4-BE49-F238E27FC236}">
                      <a16:creationId xmlns:a16="http://schemas.microsoft.com/office/drawing/2014/main" xmlns="" id="{D83D5372-D853-4EB1-8295-ED003099EA43}"/>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328" name="Group 327">
                <a:extLst>
                  <a:ext uri="{FF2B5EF4-FFF2-40B4-BE49-F238E27FC236}">
                    <a16:creationId xmlns:a16="http://schemas.microsoft.com/office/drawing/2014/main" xmlns="" id="{1EAB659F-542C-4CFB-A1F0-CFDCE060828D}"/>
                  </a:ext>
                </a:extLst>
              </p:cNvPr>
              <p:cNvGrpSpPr/>
              <p:nvPr/>
            </p:nvGrpSpPr>
            <p:grpSpPr>
              <a:xfrm>
                <a:off x="4245735" y="2894550"/>
                <a:ext cx="228600" cy="228600"/>
                <a:chOff x="6614096" y="3386015"/>
                <a:chExt cx="182880" cy="182880"/>
              </a:xfrm>
            </p:grpSpPr>
            <p:sp>
              <p:nvSpPr>
                <p:cNvPr id="329" name="Oval 328">
                  <a:extLst>
                    <a:ext uri="{FF2B5EF4-FFF2-40B4-BE49-F238E27FC236}">
                      <a16:creationId xmlns:a16="http://schemas.microsoft.com/office/drawing/2014/main" xmlns="" id="{6819001B-A9D1-49B1-8AEF-176D8747F3F4}"/>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30" name="Oval 329">
                  <a:extLst>
                    <a:ext uri="{FF2B5EF4-FFF2-40B4-BE49-F238E27FC236}">
                      <a16:creationId xmlns:a16="http://schemas.microsoft.com/office/drawing/2014/main" xmlns="" id="{1E677115-7E52-4463-854E-7143B85981D9}"/>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grpSp>
      <p:grpSp>
        <p:nvGrpSpPr>
          <p:cNvPr id="335" name="Group 334">
            <a:extLst>
              <a:ext uri="{FF2B5EF4-FFF2-40B4-BE49-F238E27FC236}">
                <a16:creationId xmlns:a16="http://schemas.microsoft.com/office/drawing/2014/main" xmlns="" id="{99C2D99A-3754-41D6-8613-4D0BB16BEB74}"/>
              </a:ext>
            </a:extLst>
          </p:cNvPr>
          <p:cNvGrpSpPr/>
          <p:nvPr/>
        </p:nvGrpSpPr>
        <p:grpSpPr>
          <a:xfrm>
            <a:off x="5736547" y="4111844"/>
            <a:ext cx="281478" cy="281478"/>
            <a:chOff x="3829879" y="2544417"/>
            <a:chExt cx="781878" cy="781878"/>
          </a:xfrm>
        </p:grpSpPr>
        <p:sp>
          <p:nvSpPr>
            <p:cNvPr id="336" name="Rectangle: Rounded Corners 335">
              <a:extLst>
                <a:ext uri="{FF2B5EF4-FFF2-40B4-BE49-F238E27FC236}">
                  <a16:creationId xmlns:a16="http://schemas.microsoft.com/office/drawing/2014/main" xmlns="" id="{80E05E7E-A3F3-4961-947A-17AF5ACEE913}"/>
                </a:ext>
              </a:extLst>
            </p:cNvPr>
            <p:cNvSpPr/>
            <p:nvPr/>
          </p:nvSpPr>
          <p:spPr>
            <a:xfrm>
              <a:off x="3829879" y="2544417"/>
              <a:ext cx="781878" cy="781878"/>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grpSp>
          <p:nvGrpSpPr>
            <p:cNvPr id="337" name="Group 336">
              <a:extLst>
                <a:ext uri="{FF2B5EF4-FFF2-40B4-BE49-F238E27FC236}">
                  <a16:creationId xmlns:a16="http://schemas.microsoft.com/office/drawing/2014/main" xmlns="" id="{9AC97C50-E169-40DC-B568-53986E7A95B6}"/>
                </a:ext>
              </a:extLst>
            </p:cNvPr>
            <p:cNvGrpSpPr/>
            <p:nvPr/>
          </p:nvGrpSpPr>
          <p:grpSpPr>
            <a:xfrm>
              <a:off x="3962757" y="2717377"/>
              <a:ext cx="516122" cy="435958"/>
              <a:chOff x="3958213" y="2687192"/>
              <a:chExt cx="516122" cy="435958"/>
            </a:xfrm>
          </p:grpSpPr>
          <p:grpSp>
            <p:nvGrpSpPr>
              <p:cNvPr id="338" name="Group 337">
                <a:extLst>
                  <a:ext uri="{FF2B5EF4-FFF2-40B4-BE49-F238E27FC236}">
                    <a16:creationId xmlns:a16="http://schemas.microsoft.com/office/drawing/2014/main" xmlns="" id="{012EC4BE-F4FF-45E1-8730-CE91726166B1}"/>
                  </a:ext>
                </a:extLst>
              </p:cNvPr>
              <p:cNvGrpSpPr/>
              <p:nvPr/>
            </p:nvGrpSpPr>
            <p:grpSpPr>
              <a:xfrm>
                <a:off x="4101974" y="2687192"/>
                <a:ext cx="228600" cy="228600"/>
                <a:chOff x="6614096" y="3386015"/>
                <a:chExt cx="182880" cy="182880"/>
              </a:xfrm>
            </p:grpSpPr>
            <p:sp>
              <p:nvSpPr>
                <p:cNvPr id="345" name="Oval 344">
                  <a:extLst>
                    <a:ext uri="{FF2B5EF4-FFF2-40B4-BE49-F238E27FC236}">
                      <a16:creationId xmlns:a16="http://schemas.microsoft.com/office/drawing/2014/main" xmlns="" id="{86B20664-2C66-447B-BA9B-45F0D9FA6C0A}"/>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46" name="Oval 345">
                  <a:extLst>
                    <a:ext uri="{FF2B5EF4-FFF2-40B4-BE49-F238E27FC236}">
                      <a16:creationId xmlns:a16="http://schemas.microsoft.com/office/drawing/2014/main" xmlns="" id="{87B20346-7CB4-40F1-B850-EE29F281C281}"/>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339" name="Group 338">
                <a:extLst>
                  <a:ext uri="{FF2B5EF4-FFF2-40B4-BE49-F238E27FC236}">
                    <a16:creationId xmlns:a16="http://schemas.microsoft.com/office/drawing/2014/main" xmlns="" id="{A92C670B-9BB3-423C-8854-587F31B1121D}"/>
                  </a:ext>
                </a:extLst>
              </p:cNvPr>
              <p:cNvGrpSpPr/>
              <p:nvPr/>
            </p:nvGrpSpPr>
            <p:grpSpPr>
              <a:xfrm>
                <a:off x="3958213" y="2894550"/>
                <a:ext cx="228600" cy="228600"/>
                <a:chOff x="6614096" y="3386015"/>
                <a:chExt cx="182880" cy="182880"/>
              </a:xfrm>
            </p:grpSpPr>
            <p:sp>
              <p:nvSpPr>
                <p:cNvPr id="343" name="Oval 342">
                  <a:extLst>
                    <a:ext uri="{FF2B5EF4-FFF2-40B4-BE49-F238E27FC236}">
                      <a16:creationId xmlns:a16="http://schemas.microsoft.com/office/drawing/2014/main" xmlns="" id="{2F57BAE6-7587-414F-AB97-D99FC11BB008}"/>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44" name="Oval 343">
                  <a:extLst>
                    <a:ext uri="{FF2B5EF4-FFF2-40B4-BE49-F238E27FC236}">
                      <a16:creationId xmlns:a16="http://schemas.microsoft.com/office/drawing/2014/main" xmlns="" id="{CEFC5899-2CA2-4D7E-A4E3-3DFF6838A269}"/>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340" name="Group 339">
                <a:extLst>
                  <a:ext uri="{FF2B5EF4-FFF2-40B4-BE49-F238E27FC236}">
                    <a16:creationId xmlns:a16="http://schemas.microsoft.com/office/drawing/2014/main" xmlns="" id="{709B2BCB-D968-4179-B035-2584AE30D6EC}"/>
                  </a:ext>
                </a:extLst>
              </p:cNvPr>
              <p:cNvGrpSpPr/>
              <p:nvPr/>
            </p:nvGrpSpPr>
            <p:grpSpPr>
              <a:xfrm>
                <a:off x="4245735" y="2894550"/>
                <a:ext cx="228600" cy="228600"/>
                <a:chOff x="6614096" y="3386015"/>
                <a:chExt cx="182880" cy="182880"/>
              </a:xfrm>
            </p:grpSpPr>
            <p:sp>
              <p:nvSpPr>
                <p:cNvPr id="341" name="Oval 340">
                  <a:extLst>
                    <a:ext uri="{FF2B5EF4-FFF2-40B4-BE49-F238E27FC236}">
                      <a16:creationId xmlns:a16="http://schemas.microsoft.com/office/drawing/2014/main" xmlns="" id="{9A6AA622-B147-4B8F-885D-65A635213CF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42" name="Oval 341">
                  <a:extLst>
                    <a:ext uri="{FF2B5EF4-FFF2-40B4-BE49-F238E27FC236}">
                      <a16:creationId xmlns:a16="http://schemas.microsoft.com/office/drawing/2014/main" xmlns="" id="{E07F2699-6225-4E9D-A844-5AFDCCAE72EF}"/>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grpSp>
      <p:grpSp>
        <p:nvGrpSpPr>
          <p:cNvPr id="347" name="Group 346">
            <a:extLst>
              <a:ext uri="{FF2B5EF4-FFF2-40B4-BE49-F238E27FC236}">
                <a16:creationId xmlns:a16="http://schemas.microsoft.com/office/drawing/2014/main" xmlns="" id="{9C2F9097-7351-4732-BD34-6812935A9721}"/>
              </a:ext>
            </a:extLst>
          </p:cNvPr>
          <p:cNvGrpSpPr/>
          <p:nvPr/>
        </p:nvGrpSpPr>
        <p:grpSpPr>
          <a:xfrm>
            <a:off x="5736547" y="4683812"/>
            <a:ext cx="281478" cy="281478"/>
            <a:chOff x="3829879" y="2544417"/>
            <a:chExt cx="781878" cy="781878"/>
          </a:xfrm>
        </p:grpSpPr>
        <p:sp>
          <p:nvSpPr>
            <p:cNvPr id="348" name="Rectangle: Rounded Corners 347">
              <a:extLst>
                <a:ext uri="{FF2B5EF4-FFF2-40B4-BE49-F238E27FC236}">
                  <a16:creationId xmlns:a16="http://schemas.microsoft.com/office/drawing/2014/main" xmlns="" id="{E4765612-FD4C-43F0-A2E6-7FA139C84AB4}"/>
                </a:ext>
              </a:extLst>
            </p:cNvPr>
            <p:cNvSpPr/>
            <p:nvPr/>
          </p:nvSpPr>
          <p:spPr>
            <a:xfrm>
              <a:off x="3829879" y="2544417"/>
              <a:ext cx="781878" cy="781878"/>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grpSp>
          <p:nvGrpSpPr>
            <p:cNvPr id="349" name="Group 348">
              <a:extLst>
                <a:ext uri="{FF2B5EF4-FFF2-40B4-BE49-F238E27FC236}">
                  <a16:creationId xmlns:a16="http://schemas.microsoft.com/office/drawing/2014/main" xmlns="" id="{13B27589-FA7F-446D-8216-00C3EA19E436}"/>
                </a:ext>
              </a:extLst>
            </p:cNvPr>
            <p:cNvGrpSpPr/>
            <p:nvPr/>
          </p:nvGrpSpPr>
          <p:grpSpPr>
            <a:xfrm>
              <a:off x="3962757" y="2717377"/>
              <a:ext cx="516122" cy="435958"/>
              <a:chOff x="3958213" y="2687192"/>
              <a:chExt cx="516122" cy="435958"/>
            </a:xfrm>
          </p:grpSpPr>
          <p:grpSp>
            <p:nvGrpSpPr>
              <p:cNvPr id="350" name="Group 349">
                <a:extLst>
                  <a:ext uri="{FF2B5EF4-FFF2-40B4-BE49-F238E27FC236}">
                    <a16:creationId xmlns:a16="http://schemas.microsoft.com/office/drawing/2014/main" xmlns="" id="{8DC58C3A-AACC-48E0-B8C7-4D30AAC45045}"/>
                  </a:ext>
                </a:extLst>
              </p:cNvPr>
              <p:cNvGrpSpPr/>
              <p:nvPr/>
            </p:nvGrpSpPr>
            <p:grpSpPr>
              <a:xfrm>
                <a:off x="4101974" y="2687192"/>
                <a:ext cx="228600" cy="228600"/>
                <a:chOff x="6614096" y="3386015"/>
                <a:chExt cx="182880" cy="182880"/>
              </a:xfrm>
            </p:grpSpPr>
            <p:sp>
              <p:nvSpPr>
                <p:cNvPr id="357" name="Oval 356">
                  <a:extLst>
                    <a:ext uri="{FF2B5EF4-FFF2-40B4-BE49-F238E27FC236}">
                      <a16:creationId xmlns:a16="http://schemas.microsoft.com/office/drawing/2014/main" xmlns="" id="{A6EB00A9-CF40-480E-8030-1B9DF32283F0}"/>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58" name="Oval 357">
                  <a:extLst>
                    <a:ext uri="{FF2B5EF4-FFF2-40B4-BE49-F238E27FC236}">
                      <a16:creationId xmlns:a16="http://schemas.microsoft.com/office/drawing/2014/main" xmlns="" id="{1719909C-B8EC-4DE0-B319-8143F265BAA5}"/>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351" name="Group 350">
                <a:extLst>
                  <a:ext uri="{FF2B5EF4-FFF2-40B4-BE49-F238E27FC236}">
                    <a16:creationId xmlns:a16="http://schemas.microsoft.com/office/drawing/2014/main" xmlns="" id="{EA740D22-685F-4B7B-84C5-879A424F7EDF}"/>
                  </a:ext>
                </a:extLst>
              </p:cNvPr>
              <p:cNvGrpSpPr/>
              <p:nvPr/>
            </p:nvGrpSpPr>
            <p:grpSpPr>
              <a:xfrm>
                <a:off x="3958213" y="2894550"/>
                <a:ext cx="228600" cy="228600"/>
                <a:chOff x="6614096" y="3386015"/>
                <a:chExt cx="182880" cy="182880"/>
              </a:xfrm>
            </p:grpSpPr>
            <p:sp>
              <p:nvSpPr>
                <p:cNvPr id="355" name="Oval 354">
                  <a:extLst>
                    <a:ext uri="{FF2B5EF4-FFF2-40B4-BE49-F238E27FC236}">
                      <a16:creationId xmlns:a16="http://schemas.microsoft.com/office/drawing/2014/main" xmlns="" id="{42CC8CE9-187F-48C1-AB76-A2687D257BF8}"/>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56" name="Oval 355">
                  <a:extLst>
                    <a:ext uri="{FF2B5EF4-FFF2-40B4-BE49-F238E27FC236}">
                      <a16:creationId xmlns:a16="http://schemas.microsoft.com/office/drawing/2014/main" xmlns="" id="{A201A7BD-F56B-4480-AA1F-C16397983086}"/>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352" name="Group 351">
                <a:extLst>
                  <a:ext uri="{FF2B5EF4-FFF2-40B4-BE49-F238E27FC236}">
                    <a16:creationId xmlns:a16="http://schemas.microsoft.com/office/drawing/2014/main" xmlns="" id="{5C703815-173C-4BD2-8C6E-0D0A503FDF1B}"/>
                  </a:ext>
                </a:extLst>
              </p:cNvPr>
              <p:cNvGrpSpPr/>
              <p:nvPr/>
            </p:nvGrpSpPr>
            <p:grpSpPr>
              <a:xfrm>
                <a:off x="4245735" y="2894550"/>
                <a:ext cx="228600" cy="228600"/>
                <a:chOff x="6614096" y="3386015"/>
                <a:chExt cx="182880" cy="182880"/>
              </a:xfrm>
            </p:grpSpPr>
            <p:sp>
              <p:nvSpPr>
                <p:cNvPr id="353" name="Oval 352">
                  <a:extLst>
                    <a:ext uri="{FF2B5EF4-FFF2-40B4-BE49-F238E27FC236}">
                      <a16:creationId xmlns:a16="http://schemas.microsoft.com/office/drawing/2014/main" xmlns="" id="{3C5F610F-AAF1-40C5-8A7B-871056D9BF9A}"/>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54" name="Oval 353">
                  <a:extLst>
                    <a:ext uri="{FF2B5EF4-FFF2-40B4-BE49-F238E27FC236}">
                      <a16:creationId xmlns:a16="http://schemas.microsoft.com/office/drawing/2014/main" xmlns="" id="{20FF466C-B01A-4909-8F95-839350AD0CF6}"/>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grpSp>
      <p:grpSp>
        <p:nvGrpSpPr>
          <p:cNvPr id="359" name="Group 358">
            <a:extLst>
              <a:ext uri="{FF2B5EF4-FFF2-40B4-BE49-F238E27FC236}">
                <a16:creationId xmlns:a16="http://schemas.microsoft.com/office/drawing/2014/main" xmlns="" id="{C6673AEB-73C4-4374-B7C2-98723E5B2DAE}"/>
              </a:ext>
            </a:extLst>
          </p:cNvPr>
          <p:cNvGrpSpPr/>
          <p:nvPr/>
        </p:nvGrpSpPr>
        <p:grpSpPr>
          <a:xfrm>
            <a:off x="5736547" y="5263574"/>
            <a:ext cx="281478" cy="281478"/>
            <a:chOff x="3829879" y="2544417"/>
            <a:chExt cx="781878" cy="781878"/>
          </a:xfrm>
        </p:grpSpPr>
        <p:sp>
          <p:nvSpPr>
            <p:cNvPr id="360" name="Rectangle: Rounded Corners 359">
              <a:extLst>
                <a:ext uri="{FF2B5EF4-FFF2-40B4-BE49-F238E27FC236}">
                  <a16:creationId xmlns:a16="http://schemas.microsoft.com/office/drawing/2014/main" xmlns="" id="{7AC82BE0-14CD-444E-8B01-235B54F9DF38}"/>
                </a:ext>
              </a:extLst>
            </p:cNvPr>
            <p:cNvSpPr/>
            <p:nvPr/>
          </p:nvSpPr>
          <p:spPr>
            <a:xfrm>
              <a:off x="3829879" y="2544417"/>
              <a:ext cx="781878" cy="781878"/>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grpSp>
          <p:nvGrpSpPr>
            <p:cNvPr id="361" name="Group 360">
              <a:extLst>
                <a:ext uri="{FF2B5EF4-FFF2-40B4-BE49-F238E27FC236}">
                  <a16:creationId xmlns:a16="http://schemas.microsoft.com/office/drawing/2014/main" xmlns="" id="{D3D8C60F-6167-446B-A680-F36B963ACE61}"/>
                </a:ext>
              </a:extLst>
            </p:cNvPr>
            <p:cNvGrpSpPr/>
            <p:nvPr/>
          </p:nvGrpSpPr>
          <p:grpSpPr>
            <a:xfrm>
              <a:off x="3962757" y="2717377"/>
              <a:ext cx="516122" cy="435958"/>
              <a:chOff x="3958213" y="2687192"/>
              <a:chExt cx="516122" cy="435958"/>
            </a:xfrm>
          </p:grpSpPr>
          <p:grpSp>
            <p:nvGrpSpPr>
              <p:cNvPr id="362" name="Group 361">
                <a:extLst>
                  <a:ext uri="{FF2B5EF4-FFF2-40B4-BE49-F238E27FC236}">
                    <a16:creationId xmlns:a16="http://schemas.microsoft.com/office/drawing/2014/main" xmlns="" id="{2C3372F3-2378-4014-AB85-AA98CC3F4C68}"/>
                  </a:ext>
                </a:extLst>
              </p:cNvPr>
              <p:cNvGrpSpPr/>
              <p:nvPr/>
            </p:nvGrpSpPr>
            <p:grpSpPr>
              <a:xfrm>
                <a:off x="4101974" y="2687192"/>
                <a:ext cx="228600" cy="228600"/>
                <a:chOff x="6614096" y="3386015"/>
                <a:chExt cx="182880" cy="182880"/>
              </a:xfrm>
            </p:grpSpPr>
            <p:sp>
              <p:nvSpPr>
                <p:cNvPr id="369" name="Oval 368">
                  <a:extLst>
                    <a:ext uri="{FF2B5EF4-FFF2-40B4-BE49-F238E27FC236}">
                      <a16:creationId xmlns:a16="http://schemas.microsoft.com/office/drawing/2014/main" xmlns="" id="{9C74BAB7-EA53-4A49-B294-F4B59217E24B}"/>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70" name="Oval 369">
                  <a:extLst>
                    <a:ext uri="{FF2B5EF4-FFF2-40B4-BE49-F238E27FC236}">
                      <a16:creationId xmlns:a16="http://schemas.microsoft.com/office/drawing/2014/main" xmlns="" id="{9617F317-5897-4882-BCF6-C84EE39F4882}"/>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363" name="Group 362">
                <a:extLst>
                  <a:ext uri="{FF2B5EF4-FFF2-40B4-BE49-F238E27FC236}">
                    <a16:creationId xmlns:a16="http://schemas.microsoft.com/office/drawing/2014/main" xmlns="" id="{F3710173-00CB-4538-870E-F8CEE3CCCD12}"/>
                  </a:ext>
                </a:extLst>
              </p:cNvPr>
              <p:cNvGrpSpPr/>
              <p:nvPr/>
            </p:nvGrpSpPr>
            <p:grpSpPr>
              <a:xfrm>
                <a:off x="3958213" y="2894550"/>
                <a:ext cx="228600" cy="228600"/>
                <a:chOff x="6614096" y="3386015"/>
                <a:chExt cx="182880" cy="182880"/>
              </a:xfrm>
            </p:grpSpPr>
            <p:sp>
              <p:nvSpPr>
                <p:cNvPr id="367" name="Oval 366">
                  <a:extLst>
                    <a:ext uri="{FF2B5EF4-FFF2-40B4-BE49-F238E27FC236}">
                      <a16:creationId xmlns:a16="http://schemas.microsoft.com/office/drawing/2014/main" xmlns="" id="{22EA293C-E1CF-4783-858D-A0D41CDB067B}"/>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68" name="Oval 367">
                  <a:extLst>
                    <a:ext uri="{FF2B5EF4-FFF2-40B4-BE49-F238E27FC236}">
                      <a16:creationId xmlns:a16="http://schemas.microsoft.com/office/drawing/2014/main" xmlns="" id="{FB0C6FE9-56AD-4C47-AE85-9278147FB24B}"/>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364" name="Group 363">
                <a:extLst>
                  <a:ext uri="{FF2B5EF4-FFF2-40B4-BE49-F238E27FC236}">
                    <a16:creationId xmlns:a16="http://schemas.microsoft.com/office/drawing/2014/main" xmlns="" id="{A9E6AA8D-EDCC-47F1-B3E3-342BFCDAE746}"/>
                  </a:ext>
                </a:extLst>
              </p:cNvPr>
              <p:cNvGrpSpPr/>
              <p:nvPr/>
            </p:nvGrpSpPr>
            <p:grpSpPr>
              <a:xfrm>
                <a:off x="4245735" y="2894550"/>
                <a:ext cx="228600" cy="228600"/>
                <a:chOff x="6614096" y="3386015"/>
                <a:chExt cx="182880" cy="182880"/>
              </a:xfrm>
            </p:grpSpPr>
            <p:sp>
              <p:nvSpPr>
                <p:cNvPr id="365" name="Oval 364">
                  <a:extLst>
                    <a:ext uri="{FF2B5EF4-FFF2-40B4-BE49-F238E27FC236}">
                      <a16:creationId xmlns:a16="http://schemas.microsoft.com/office/drawing/2014/main" xmlns="" id="{430842F8-1C6B-4D30-8139-1A955380DA5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66" name="Oval 365">
                  <a:extLst>
                    <a:ext uri="{FF2B5EF4-FFF2-40B4-BE49-F238E27FC236}">
                      <a16:creationId xmlns:a16="http://schemas.microsoft.com/office/drawing/2014/main" xmlns="" id="{BAD508AE-F382-474D-BB0F-328A8DA4BF87}"/>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grpSp>
    </p:spTree>
    <p:extLst>
      <p:ext uri="{BB962C8B-B14F-4D97-AF65-F5344CB8AC3E}">
        <p14:creationId xmlns:p14="http://schemas.microsoft.com/office/powerpoint/2010/main" val="1201153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nodeType="afterEffect">
                                  <p:stCondLst>
                                    <p:cond delay="0"/>
                                  </p:stCondLst>
                                  <p:childTnLst>
                                    <p:anim calcmode="lin" valueType="num">
                                      <p:cBhvr>
                                        <p:cTn id="6" dur="500"/>
                                        <p:tgtEl>
                                          <p:spTgt spid="196"/>
                                        </p:tgtEl>
                                        <p:attrNameLst>
                                          <p:attrName>ppt_w</p:attrName>
                                        </p:attrNameLst>
                                      </p:cBhvr>
                                      <p:tavLst>
                                        <p:tav tm="0">
                                          <p:val>
                                            <p:strVal val="ppt_w"/>
                                          </p:val>
                                        </p:tav>
                                        <p:tav tm="100000">
                                          <p:val>
                                            <p:fltVal val="0"/>
                                          </p:val>
                                        </p:tav>
                                      </p:tavLst>
                                    </p:anim>
                                    <p:anim calcmode="lin" valueType="num">
                                      <p:cBhvr>
                                        <p:cTn id="7" dur="500"/>
                                        <p:tgtEl>
                                          <p:spTgt spid="196"/>
                                        </p:tgtEl>
                                        <p:attrNameLst>
                                          <p:attrName>ppt_h</p:attrName>
                                        </p:attrNameLst>
                                      </p:cBhvr>
                                      <p:tavLst>
                                        <p:tav tm="0">
                                          <p:val>
                                            <p:strVal val="ppt_h"/>
                                          </p:val>
                                        </p:tav>
                                        <p:tav tm="100000">
                                          <p:val>
                                            <p:fltVal val="0"/>
                                          </p:val>
                                        </p:tav>
                                      </p:tavLst>
                                    </p:anim>
                                    <p:animEffect transition="out" filter="fade">
                                      <p:cBhvr>
                                        <p:cTn id="8" dur="500"/>
                                        <p:tgtEl>
                                          <p:spTgt spid="196"/>
                                        </p:tgtEl>
                                      </p:cBhvr>
                                    </p:animEffect>
                                    <p:set>
                                      <p:cBhvr>
                                        <p:cTn id="9" dur="1" fill="hold">
                                          <p:stCondLst>
                                            <p:cond delay="499"/>
                                          </p:stCondLst>
                                        </p:cTn>
                                        <p:tgtEl>
                                          <p:spTgt spid="196"/>
                                        </p:tgtEl>
                                        <p:attrNameLst>
                                          <p:attrName>style.visibility</p:attrName>
                                        </p:attrNameLst>
                                      </p:cBhvr>
                                      <p:to>
                                        <p:strVal val="hidden"/>
                                      </p:to>
                                    </p:set>
                                  </p:childTnLst>
                                </p:cTn>
                              </p:par>
                              <p:par>
                                <p:cTn id="10" presetID="10" presetClass="exit" presetSubtype="0" fill="hold" grpId="0" nodeType="withEffect">
                                  <p:stCondLst>
                                    <p:cond delay="0"/>
                                  </p:stCondLst>
                                  <p:childTnLst>
                                    <p:animEffect transition="out" filter="fade">
                                      <p:cBhvr>
                                        <p:cTn id="11" dur="500"/>
                                        <p:tgtEl>
                                          <p:spTgt spid="208"/>
                                        </p:tgtEl>
                                      </p:cBhvr>
                                    </p:animEffect>
                                    <p:set>
                                      <p:cBhvr>
                                        <p:cTn id="12" dur="1" fill="hold">
                                          <p:stCondLst>
                                            <p:cond delay="499"/>
                                          </p:stCondLst>
                                        </p:cTn>
                                        <p:tgtEl>
                                          <p:spTgt spid="208"/>
                                        </p:tgtEl>
                                        <p:attrNameLst>
                                          <p:attrName>style.visibility</p:attrName>
                                        </p:attrNameLst>
                                      </p:cBhvr>
                                      <p:to>
                                        <p:strVal val="hidden"/>
                                      </p:to>
                                    </p:set>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323"/>
                                        </p:tgtEl>
                                        <p:attrNameLst>
                                          <p:attrName>style.visibility</p:attrName>
                                        </p:attrNameLst>
                                      </p:cBhvr>
                                      <p:to>
                                        <p:strVal val="visible"/>
                                      </p:to>
                                    </p:set>
                                    <p:anim calcmode="lin" valueType="num">
                                      <p:cBhvr>
                                        <p:cTn id="16" dur="500" fill="hold"/>
                                        <p:tgtEl>
                                          <p:spTgt spid="323"/>
                                        </p:tgtEl>
                                        <p:attrNameLst>
                                          <p:attrName>ppt_w</p:attrName>
                                        </p:attrNameLst>
                                      </p:cBhvr>
                                      <p:tavLst>
                                        <p:tav tm="0">
                                          <p:val>
                                            <p:fltVal val="0"/>
                                          </p:val>
                                        </p:tav>
                                        <p:tav tm="100000">
                                          <p:val>
                                            <p:strVal val="#ppt_w"/>
                                          </p:val>
                                        </p:tav>
                                      </p:tavLst>
                                    </p:anim>
                                    <p:anim calcmode="lin" valueType="num">
                                      <p:cBhvr>
                                        <p:cTn id="17" dur="500" fill="hold"/>
                                        <p:tgtEl>
                                          <p:spTgt spid="323"/>
                                        </p:tgtEl>
                                        <p:attrNameLst>
                                          <p:attrName>ppt_h</p:attrName>
                                        </p:attrNameLst>
                                      </p:cBhvr>
                                      <p:tavLst>
                                        <p:tav tm="0">
                                          <p:val>
                                            <p:fltVal val="0"/>
                                          </p:val>
                                        </p:tav>
                                        <p:tav tm="100000">
                                          <p:val>
                                            <p:strVal val="#ppt_h"/>
                                          </p:val>
                                        </p:tav>
                                      </p:tavLst>
                                    </p:anim>
                                    <p:animEffect transition="in" filter="fade">
                                      <p:cBhvr>
                                        <p:cTn id="18" dur="500"/>
                                        <p:tgtEl>
                                          <p:spTgt spid="323"/>
                                        </p:tgtEl>
                                      </p:cBhvr>
                                    </p:animEffect>
                                  </p:childTnLst>
                                </p:cTn>
                              </p:par>
                            </p:childTnLst>
                          </p:cTn>
                        </p:par>
                        <p:par>
                          <p:cTn id="19" fill="hold">
                            <p:stCondLst>
                              <p:cond delay="1000"/>
                            </p:stCondLst>
                            <p:childTnLst>
                              <p:par>
                                <p:cTn id="20" presetID="53" presetClass="entr" presetSubtype="16" fill="hold" nodeType="afterEffect">
                                  <p:stCondLst>
                                    <p:cond delay="0"/>
                                  </p:stCondLst>
                                  <p:childTnLst>
                                    <p:set>
                                      <p:cBhvr>
                                        <p:cTn id="21" dur="1" fill="hold">
                                          <p:stCondLst>
                                            <p:cond delay="0"/>
                                          </p:stCondLst>
                                        </p:cTn>
                                        <p:tgtEl>
                                          <p:spTgt spid="335"/>
                                        </p:tgtEl>
                                        <p:attrNameLst>
                                          <p:attrName>style.visibility</p:attrName>
                                        </p:attrNameLst>
                                      </p:cBhvr>
                                      <p:to>
                                        <p:strVal val="visible"/>
                                      </p:to>
                                    </p:set>
                                    <p:anim calcmode="lin" valueType="num">
                                      <p:cBhvr>
                                        <p:cTn id="22" dur="500" fill="hold"/>
                                        <p:tgtEl>
                                          <p:spTgt spid="335"/>
                                        </p:tgtEl>
                                        <p:attrNameLst>
                                          <p:attrName>ppt_w</p:attrName>
                                        </p:attrNameLst>
                                      </p:cBhvr>
                                      <p:tavLst>
                                        <p:tav tm="0">
                                          <p:val>
                                            <p:fltVal val="0"/>
                                          </p:val>
                                        </p:tav>
                                        <p:tav tm="100000">
                                          <p:val>
                                            <p:strVal val="#ppt_w"/>
                                          </p:val>
                                        </p:tav>
                                      </p:tavLst>
                                    </p:anim>
                                    <p:anim calcmode="lin" valueType="num">
                                      <p:cBhvr>
                                        <p:cTn id="23" dur="500" fill="hold"/>
                                        <p:tgtEl>
                                          <p:spTgt spid="335"/>
                                        </p:tgtEl>
                                        <p:attrNameLst>
                                          <p:attrName>ppt_h</p:attrName>
                                        </p:attrNameLst>
                                      </p:cBhvr>
                                      <p:tavLst>
                                        <p:tav tm="0">
                                          <p:val>
                                            <p:fltVal val="0"/>
                                          </p:val>
                                        </p:tav>
                                        <p:tav tm="100000">
                                          <p:val>
                                            <p:strVal val="#ppt_h"/>
                                          </p:val>
                                        </p:tav>
                                      </p:tavLst>
                                    </p:anim>
                                    <p:animEffect transition="in" filter="fade">
                                      <p:cBhvr>
                                        <p:cTn id="24" dur="500"/>
                                        <p:tgtEl>
                                          <p:spTgt spid="335"/>
                                        </p:tgtEl>
                                      </p:cBhvr>
                                    </p:animEffect>
                                  </p:childTnLst>
                                </p:cTn>
                              </p:par>
                            </p:childTnLst>
                          </p:cTn>
                        </p:par>
                        <p:par>
                          <p:cTn id="25" fill="hold">
                            <p:stCondLst>
                              <p:cond delay="1500"/>
                            </p:stCondLst>
                            <p:childTnLst>
                              <p:par>
                                <p:cTn id="26" presetID="53" presetClass="entr" presetSubtype="16" fill="hold" nodeType="afterEffect">
                                  <p:stCondLst>
                                    <p:cond delay="0"/>
                                  </p:stCondLst>
                                  <p:childTnLst>
                                    <p:set>
                                      <p:cBhvr>
                                        <p:cTn id="27" dur="1" fill="hold">
                                          <p:stCondLst>
                                            <p:cond delay="0"/>
                                          </p:stCondLst>
                                        </p:cTn>
                                        <p:tgtEl>
                                          <p:spTgt spid="347"/>
                                        </p:tgtEl>
                                        <p:attrNameLst>
                                          <p:attrName>style.visibility</p:attrName>
                                        </p:attrNameLst>
                                      </p:cBhvr>
                                      <p:to>
                                        <p:strVal val="visible"/>
                                      </p:to>
                                    </p:set>
                                    <p:anim calcmode="lin" valueType="num">
                                      <p:cBhvr>
                                        <p:cTn id="28" dur="500" fill="hold"/>
                                        <p:tgtEl>
                                          <p:spTgt spid="347"/>
                                        </p:tgtEl>
                                        <p:attrNameLst>
                                          <p:attrName>ppt_w</p:attrName>
                                        </p:attrNameLst>
                                      </p:cBhvr>
                                      <p:tavLst>
                                        <p:tav tm="0">
                                          <p:val>
                                            <p:fltVal val="0"/>
                                          </p:val>
                                        </p:tav>
                                        <p:tav tm="100000">
                                          <p:val>
                                            <p:strVal val="#ppt_w"/>
                                          </p:val>
                                        </p:tav>
                                      </p:tavLst>
                                    </p:anim>
                                    <p:anim calcmode="lin" valueType="num">
                                      <p:cBhvr>
                                        <p:cTn id="29" dur="500" fill="hold"/>
                                        <p:tgtEl>
                                          <p:spTgt spid="347"/>
                                        </p:tgtEl>
                                        <p:attrNameLst>
                                          <p:attrName>ppt_h</p:attrName>
                                        </p:attrNameLst>
                                      </p:cBhvr>
                                      <p:tavLst>
                                        <p:tav tm="0">
                                          <p:val>
                                            <p:fltVal val="0"/>
                                          </p:val>
                                        </p:tav>
                                        <p:tav tm="100000">
                                          <p:val>
                                            <p:strVal val="#ppt_h"/>
                                          </p:val>
                                        </p:tav>
                                      </p:tavLst>
                                    </p:anim>
                                    <p:animEffect transition="in" filter="fade">
                                      <p:cBhvr>
                                        <p:cTn id="30" dur="500"/>
                                        <p:tgtEl>
                                          <p:spTgt spid="347"/>
                                        </p:tgtEl>
                                      </p:cBhvr>
                                    </p:animEffect>
                                  </p:childTnLst>
                                </p:cTn>
                              </p:par>
                            </p:childTnLst>
                          </p:cTn>
                        </p:par>
                        <p:par>
                          <p:cTn id="31" fill="hold">
                            <p:stCondLst>
                              <p:cond delay="2000"/>
                            </p:stCondLst>
                            <p:childTnLst>
                              <p:par>
                                <p:cTn id="32" presetID="53" presetClass="entr" presetSubtype="16" fill="hold" nodeType="afterEffect">
                                  <p:stCondLst>
                                    <p:cond delay="0"/>
                                  </p:stCondLst>
                                  <p:childTnLst>
                                    <p:set>
                                      <p:cBhvr>
                                        <p:cTn id="33" dur="1" fill="hold">
                                          <p:stCondLst>
                                            <p:cond delay="0"/>
                                          </p:stCondLst>
                                        </p:cTn>
                                        <p:tgtEl>
                                          <p:spTgt spid="359"/>
                                        </p:tgtEl>
                                        <p:attrNameLst>
                                          <p:attrName>style.visibility</p:attrName>
                                        </p:attrNameLst>
                                      </p:cBhvr>
                                      <p:to>
                                        <p:strVal val="visible"/>
                                      </p:to>
                                    </p:set>
                                    <p:anim calcmode="lin" valueType="num">
                                      <p:cBhvr>
                                        <p:cTn id="34" dur="500" fill="hold"/>
                                        <p:tgtEl>
                                          <p:spTgt spid="359"/>
                                        </p:tgtEl>
                                        <p:attrNameLst>
                                          <p:attrName>ppt_w</p:attrName>
                                        </p:attrNameLst>
                                      </p:cBhvr>
                                      <p:tavLst>
                                        <p:tav tm="0">
                                          <p:val>
                                            <p:fltVal val="0"/>
                                          </p:val>
                                        </p:tav>
                                        <p:tav tm="100000">
                                          <p:val>
                                            <p:strVal val="#ppt_w"/>
                                          </p:val>
                                        </p:tav>
                                      </p:tavLst>
                                    </p:anim>
                                    <p:anim calcmode="lin" valueType="num">
                                      <p:cBhvr>
                                        <p:cTn id="35" dur="500" fill="hold"/>
                                        <p:tgtEl>
                                          <p:spTgt spid="359"/>
                                        </p:tgtEl>
                                        <p:attrNameLst>
                                          <p:attrName>ppt_h</p:attrName>
                                        </p:attrNameLst>
                                      </p:cBhvr>
                                      <p:tavLst>
                                        <p:tav tm="0">
                                          <p:val>
                                            <p:fltVal val="0"/>
                                          </p:val>
                                        </p:tav>
                                        <p:tav tm="100000">
                                          <p:val>
                                            <p:strVal val="#ppt_h"/>
                                          </p:val>
                                        </p:tav>
                                      </p:tavLst>
                                    </p:anim>
                                    <p:animEffect transition="in" filter="fade">
                                      <p:cBhvr>
                                        <p:cTn id="36" dur="500"/>
                                        <p:tgtEl>
                                          <p:spTgt spid="359"/>
                                        </p:tgtEl>
                                      </p:cBhvr>
                                    </p:animEffect>
                                  </p:childTnLst>
                                </p:cTn>
                              </p:par>
                            </p:childTnLst>
                          </p:cTn>
                        </p:par>
                        <p:par>
                          <p:cTn id="37" fill="hold">
                            <p:stCondLst>
                              <p:cond delay="2500"/>
                            </p:stCondLst>
                            <p:childTnLst>
                              <p:par>
                                <p:cTn id="38" presetID="10" presetClass="entr" presetSubtype="0" fill="hold" grpId="0" nodeType="afterEffect">
                                  <p:stCondLst>
                                    <p:cond delay="0"/>
                                  </p:stCondLst>
                                  <p:childTnLst>
                                    <p:set>
                                      <p:cBhvr>
                                        <p:cTn id="39" dur="1" fill="hold">
                                          <p:stCondLst>
                                            <p:cond delay="0"/>
                                          </p:stCondLst>
                                        </p:cTn>
                                        <p:tgtEl>
                                          <p:spTgt spid="232"/>
                                        </p:tgtEl>
                                        <p:attrNameLst>
                                          <p:attrName>style.visibility</p:attrName>
                                        </p:attrNameLst>
                                      </p:cBhvr>
                                      <p:to>
                                        <p:strVal val="visible"/>
                                      </p:to>
                                    </p:set>
                                    <p:animEffect transition="in" filter="fade">
                                      <p:cBhvr>
                                        <p:cTn id="40" dur="500"/>
                                        <p:tgtEl>
                                          <p:spTgt spid="232"/>
                                        </p:tgtEl>
                                      </p:cBhvr>
                                    </p:animEffect>
                                  </p:childTnLst>
                                </p:cTn>
                              </p:par>
                            </p:childTnLst>
                          </p:cTn>
                        </p:par>
                        <p:par>
                          <p:cTn id="41" fill="hold">
                            <p:stCondLst>
                              <p:cond delay="3000"/>
                            </p:stCondLst>
                            <p:childTnLst>
                              <p:par>
                                <p:cTn id="42" presetID="53" presetClass="exit" presetSubtype="32" fill="hold" nodeType="afterEffect">
                                  <p:stCondLst>
                                    <p:cond delay="0"/>
                                  </p:stCondLst>
                                  <p:childTnLst>
                                    <p:anim calcmode="lin" valueType="num">
                                      <p:cBhvr>
                                        <p:cTn id="43" dur="500"/>
                                        <p:tgtEl>
                                          <p:spTgt spid="210"/>
                                        </p:tgtEl>
                                        <p:attrNameLst>
                                          <p:attrName>ppt_w</p:attrName>
                                        </p:attrNameLst>
                                      </p:cBhvr>
                                      <p:tavLst>
                                        <p:tav tm="0">
                                          <p:val>
                                            <p:strVal val="ppt_w"/>
                                          </p:val>
                                        </p:tav>
                                        <p:tav tm="100000">
                                          <p:val>
                                            <p:fltVal val="0"/>
                                          </p:val>
                                        </p:tav>
                                      </p:tavLst>
                                    </p:anim>
                                    <p:anim calcmode="lin" valueType="num">
                                      <p:cBhvr>
                                        <p:cTn id="44" dur="500"/>
                                        <p:tgtEl>
                                          <p:spTgt spid="210"/>
                                        </p:tgtEl>
                                        <p:attrNameLst>
                                          <p:attrName>ppt_h</p:attrName>
                                        </p:attrNameLst>
                                      </p:cBhvr>
                                      <p:tavLst>
                                        <p:tav tm="0">
                                          <p:val>
                                            <p:strVal val="ppt_h"/>
                                          </p:val>
                                        </p:tav>
                                        <p:tav tm="100000">
                                          <p:val>
                                            <p:fltVal val="0"/>
                                          </p:val>
                                        </p:tav>
                                      </p:tavLst>
                                    </p:anim>
                                    <p:animEffect transition="out" filter="fade">
                                      <p:cBhvr>
                                        <p:cTn id="45" dur="500"/>
                                        <p:tgtEl>
                                          <p:spTgt spid="210"/>
                                        </p:tgtEl>
                                      </p:cBhvr>
                                    </p:animEffect>
                                    <p:set>
                                      <p:cBhvr>
                                        <p:cTn id="46" dur="1" fill="hold">
                                          <p:stCondLst>
                                            <p:cond delay="499"/>
                                          </p:stCondLst>
                                        </p:cTn>
                                        <p:tgtEl>
                                          <p:spTgt spid="210"/>
                                        </p:tgtEl>
                                        <p:attrNameLst>
                                          <p:attrName>style.visibility</p:attrName>
                                        </p:attrNameLst>
                                      </p:cBhvr>
                                      <p:to>
                                        <p:strVal val="hidden"/>
                                      </p:to>
                                    </p:set>
                                  </p:childTnLst>
                                </p:cTn>
                              </p:par>
                              <p:par>
                                <p:cTn id="47" presetID="53" presetClass="exit" presetSubtype="32" fill="hold" nodeType="withEffect">
                                  <p:stCondLst>
                                    <p:cond delay="250"/>
                                  </p:stCondLst>
                                  <p:childTnLst>
                                    <p:anim calcmode="lin" valueType="num">
                                      <p:cBhvr>
                                        <p:cTn id="48" dur="500"/>
                                        <p:tgtEl>
                                          <p:spTgt spid="213"/>
                                        </p:tgtEl>
                                        <p:attrNameLst>
                                          <p:attrName>ppt_w</p:attrName>
                                        </p:attrNameLst>
                                      </p:cBhvr>
                                      <p:tavLst>
                                        <p:tav tm="0">
                                          <p:val>
                                            <p:strVal val="ppt_w"/>
                                          </p:val>
                                        </p:tav>
                                        <p:tav tm="100000">
                                          <p:val>
                                            <p:fltVal val="0"/>
                                          </p:val>
                                        </p:tav>
                                      </p:tavLst>
                                    </p:anim>
                                    <p:anim calcmode="lin" valueType="num">
                                      <p:cBhvr>
                                        <p:cTn id="49" dur="500"/>
                                        <p:tgtEl>
                                          <p:spTgt spid="213"/>
                                        </p:tgtEl>
                                        <p:attrNameLst>
                                          <p:attrName>ppt_h</p:attrName>
                                        </p:attrNameLst>
                                      </p:cBhvr>
                                      <p:tavLst>
                                        <p:tav tm="0">
                                          <p:val>
                                            <p:strVal val="ppt_h"/>
                                          </p:val>
                                        </p:tav>
                                        <p:tav tm="100000">
                                          <p:val>
                                            <p:fltVal val="0"/>
                                          </p:val>
                                        </p:tav>
                                      </p:tavLst>
                                    </p:anim>
                                    <p:animEffect transition="out" filter="fade">
                                      <p:cBhvr>
                                        <p:cTn id="50" dur="500"/>
                                        <p:tgtEl>
                                          <p:spTgt spid="213"/>
                                        </p:tgtEl>
                                      </p:cBhvr>
                                    </p:animEffect>
                                    <p:set>
                                      <p:cBhvr>
                                        <p:cTn id="51" dur="1" fill="hold">
                                          <p:stCondLst>
                                            <p:cond delay="499"/>
                                          </p:stCondLst>
                                        </p:cTn>
                                        <p:tgtEl>
                                          <p:spTgt spid="213"/>
                                        </p:tgtEl>
                                        <p:attrNameLst>
                                          <p:attrName>style.visibility</p:attrName>
                                        </p:attrNameLst>
                                      </p:cBhvr>
                                      <p:to>
                                        <p:strVal val="hidden"/>
                                      </p:to>
                                    </p:set>
                                  </p:childTnLst>
                                </p:cTn>
                              </p:par>
                              <p:par>
                                <p:cTn id="52" presetID="53" presetClass="exit" presetSubtype="32" fill="hold" nodeType="withEffect">
                                  <p:stCondLst>
                                    <p:cond delay="0"/>
                                  </p:stCondLst>
                                  <p:childTnLst>
                                    <p:anim calcmode="lin" valueType="num">
                                      <p:cBhvr>
                                        <p:cTn id="53" dur="500"/>
                                        <p:tgtEl>
                                          <p:spTgt spid="216"/>
                                        </p:tgtEl>
                                        <p:attrNameLst>
                                          <p:attrName>ppt_w</p:attrName>
                                        </p:attrNameLst>
                                      </p:cBhvr>
                                      <p:tavLst>
                                        <p:tav tm="0">
                                          <p:val>
                                            <p:strVal val="ppt_w"/>
                                          </p:val>
                                        </p:tav>
                                        <p:tav tm="100000">
                                          <p:val>
                                            <p:fltVal val="0"/>
                                          </p:val>
                                        </p:tav>
                                      </p:tavLst>
                                    </p:anim>
                                    <p:anim calcmode="lin" valueType="num">
                                      <p:cBhvr>
                                        <p:cTn id="54" dur="500"/>
                                        <p:tgtEl>
                                          <p:spTgt spid="216"/>
                                        </p:tgtEl>
                                        <p:attrNameLst>
                                          <p:attrName>ppt_h</p:attrName>
                                        </p:attrNameLst>
                                      </p:cBhvr>
                                      <p:tavLst>
                                        <p:tav tm="0">
                                          <p:val>
                                            <p:strVal val="ppt_h"/>
                                          </p:val>
                                        </p:tav>
                                        <p:tav tm="100000">
                                          <p:val>
                                            <p:fltVal val="0"/>
                                          </p:val>
                                        </p:tav>
                                      </p:tavLst>
                                    </p:anim>
                                    <p:animEffect transition="out" filter="fade">
                                      <p:cBhvr>
                                        <p:cTn id="55" dur="500"/>
                                        <p:tgtEl>
                                          <p:spTgt spid="216"/>
                                        </p:tgtEl>
                                      </p:cBhvr>
                                    </p:animEffect>
                                    <p:set>
                                      <p:cBhvr>
                                        <p:cTn id="56" dur="1" fill="hold">
                                          <p:stCondLst>
                                            <p:cond delay="499"/>
                                          </p:stCondLst>
                                        </p:cTn>
                                        <p:tgtEl>
                                          <p:spTgt spid="216"/>
                                        </p:tgtEl>
                                        <p:attrNameLst>
                                          <p:attrName>style.visibility</p:attrName>
                                        </p:attrNameLst>
                                      </p:cBhvr>
                                      <p:to>
                                        <p:strVal val="hidden"/>
                                      </p:to>
                                    </p:set>
                                  </p:childTnLst>
                                </p:cTn>
                              </p:par>
                              <p:par>
                                <p:cTn id="57" presetID="53" presetClass="exit" presetSubtype="32" fill="hold" nodeType="withEffect">
                                  <p:stCondLst>
                                    <p:cond delay="250"/>
                                  </p:stCondLst>
                                  <p:childTnLst>
                                    <p:anim calcmode="lin" valueType="num">
                                      <p:cBhvr>
                                        <p:cTn id="58" dur="500"/>
                                        <p:tgtEl>
                                          <p:spTgt spid="220"/>
                                        </p:tgtEl>
                                        <p:attrNameLst>
                                          <p:attrName>ppt_w</p:attrName>
                                        </p:attrNameLst>
                                      </p:cBhvr>
                                      <p:tavLst>
                                        <p:tav tm="0">
                                          <p:val>
                                            <p:strVal val="ppt_w"/>
                                          </p:val>
                                        </p:tav>
                                        <p:tav tm="100000">
                                          <p:val>
                                            <p:fltVal val="0"/>
                                          </p:val>
                                        </p:tav>
                                      </p:tavLst>
                                    </p:anim>
                                    <p:anim calcmode="lin" valueType="num">
                                      <p:cBhvr>
                                        <p:cTn id="59" dur="500"/>
                                        <p:tgtEl>
                                          <p:spTgt spid="220"/>
                                        </p:tgtEl>
                                        <p:attrNameLst>
                                          <p:attrName>ppt_h</p:attrName>
                                        </p:attrNameLst>
                                      </p:cBhvr>
                                      <p:tavLst>
                                        <p:tav tm="0">
                                          <p:val>
                                            <p:strVal val="ppt_h"/>
                                          </p:val>
                                        </p:tav>
                                        <p:tav tm="100000">
                                          <p:val>
                                            <p:fltVal val="0"/>
                                          </p:val>
                                        </p:tav>
                                      </p:tavLst>
                                    </p:anim>
                                    <p:animEffect transition="out" filter="fade">
                                      <p:cBhvr>
                                        <p:cTn id="60" dur="500"/>
                                        <p:tgtEl>
                                          <p:spTgt spid="220"/>
                                        </p:tgtEl>
                                      </p:cBhvr>
                                    </p:animEffect>
                                    <p:set>
                                      <p:cBhvr>
                                        <p:cTn id="61" dur="1" fill="hold">
                                          <p:stCondLst>
                                            <p:cond delay="499"/>
                                          </p:stCondLst>
                                        </p:cTn>
                                        <p:tgtEl>
                                          <p:spTgt spid="220"/>
                                        </p:tgtEl>
                                        <p:attrNameLst>
                                          <p:attrName>style.visibility</p:attrName>
                                        </p:attrNameLst>
                                      </p:cBhvr>
                                      <p:to>
                                        <p:strVal val="hidden"/>
                                      </p:to>
                                    </p:set>
                                  </p:childTnLst>
                                </p:cTn>
                              </p:par>
                              <p:par>
                                <p:cTn id="62" presetID="53" presetClass="exit" presetSubtype="32" fill="hold" nodeType="withEffect">
                                  <p:stCondLst>
                                    <p:cond delay="500"/>
                                  </p:stCondLst>
                                  <p:childTnLst>
                                    <p:anim calcmode="lin" valueType="num">
                                      <p:cBhvr>
                                        <p:cTn id="63" dur="500"/>
                                        <p:tgtEl>
                                          <p:spTgt spid="223"/>
                                        </p:tgtEl>
                                        <p:attrNameLst>
                                          <p:attrName>ppt_w</p:attrName>
                                        </p:attrNameLst>
                                      </p:cBhvr>
                                      <p:tavLst>
                                        <p:tav tm="0">
                                          <p:val>
                                            <p:strVal val="ppt_w"/>
                                          </p:val>
                                        </p:tav>
                                        <p:tav tm="100000">
                                          <p:val>
                                            <p:fltVal val="0"/>
                                          </p:val>
                                        </p:tav>
                                      </p:tavLst>
                                    </p:anim>
                                    <p:anim calcmode="lin" valueType="num">
                                      <p:cBhvr>
                                        <p:cTn id="64" dur="500"/>
                                        <p:tgtEl>
                                          <p:spTgt spid="223"/>
                                        </p:tgtEl>
                                        <p:attrNameLst>
                                          <p:attrName>ppt_h</p:attrName>
                                        </p:attrNameLst>
                                      </p:cBhvr>
                                      <p:tavLst>
                                        <p:tav tm="0">
                                          <p:val>
                                            <p:strVal val="ppt_h"/>
                                          </p:val>
                                        </p:tav>
                                        <p:tav tm="100000">
                                          <p:val>
                                            <p:fltVal val="0"/>
                                          </p:val>
                                        </p:tav>
                                      </p:tavLst>
                                    </p:anim>
                                    <p:animEffect transition="out" filter="fade">
                                      <p:cBhvr>
                                        <p:cTn id="65" dur="500"/>
                                        <p:tgtEl>
                                          <p:spTgt spid="223"/>
                                        </p:tgtEl>
                                      </p:cBhvr>
                                    </p:animEffect>
                                    <p:set>
                                      <p:cBhvr>
                                        <p:cTn id="66" dur="1" fill="hold">
                                          <p:stCondLst>
                                            <p:cond delay="499"/>
                                          </p:stCondLst>
                                        </p:cTn>
                                        <p:tgtEl>
                                          <p:spTgt spid="223"/>
                                        </p:tgtEl>
                                        <p:attrNameLst>
                                          <p:attrName>style.visibility</p:attrName>
                                        </p:attrNameLst>
                                      </p:cBhvr>
                                      <p:to>
                                        <p:strVal val="hidden"/>
                                      </p:to>
                                    </p:set>
                                  </p:childTnLst>
                                </p:cTn>
                              </p:par>
                              <p:par>
                                <p:cTn id="67" presetID="53" presetClass="exit" presetSubtype="32" fill="hold" nodeType="withEffect">
                                  <p:stCondLst>
                                    <p:cond delay="250"/>
                                  </p:stCondLst>
                                  <p:childTnLst>
                                    <p:anim calcmode="lin" valueType="num">
                                      <p:cBhvr>
                                        <p:cTn id="68" dur="500"/>
                                        <p:tgtEl>
                                          <p:spTgt spid="226"/>
                                        </p:tgtEl>
                                        <p:attrNameLst>
                                          <p:attrName>ppt_w</p:attrName>
                                        </p:attrNameLst>
                                      </p:cBhvr>
                                      <p:tavLst>
                                        <p:tav tm="0">
                                          <p:val>
                                            <p:strVal val="ppt_w"/>
                                          </p:val>
                                        </p:tav>
                                        <p:tav tm="100000">
                                          <p:val>
                                            <p:fltVal val="0"/>
                                          </p:val>
                                        </p:tav>
                                      </p:tavLst>
                                    </p:anim>
                                    <p:anim calcmode="lin" valueType="num">
                                      <p:cBhvr>
                                        <p:cTn id="69" dur="500"/>
                                        <p:tgtEl>
                                          <p:spTgt spid="226"/>
                                        </p:tgtEl>
                                        <p:attrNameLst>
                                          <p:attrName>ppt_h</p:attrName>
                                        </p:attrNameLst>
                                      </p:cBhvr>
                                      <p:tavLst>
                                        <p:tav tm="0">
                                          <p:val>
                                            <p:strVal val="ppt_h"/>
                                          </p:val>
                                        </p:tav>
                                        <p:tav tm="100000">
                                          <p:val>
                                            <p:fltVal val="0"/>
                                          </p:val>
                                        </p:tav>
                                      </p:tavLst>
                                    </p:anim>
                                    <p:animEffect transition="out" filter="fade">
                                      <p:cBhvr>
                                        <p:cTn id="70" dur="500"/>
                                        <p:tgtEl>
                                          <p:spTgt spid="226"/>
                                        </p:tgtEl>
                                      </p:cBhvr>
                                    </p:animEffect>
                                    <p:set>
                                      <p:cBhvr>
                                        <p:cTn id="71" dur="1" fill="hold">
                                          <p:stCondLst>
                                            <p:cond delay="499"/>
                                          </p:stCondLst>
                                        </p:cTn>
                                        <p:tgtEl>
                                          <p:spTgt spid="226"/>
                                        </p:tgtEl>
                                        <p:attrNameLst>
                                          <p:attrName>style.visibility</p:attrName>
                                        </p:attrNameLst>
                                      </p:cBhvr>
                                      <p:to>
                                        <p:strVal val="hidden"/>
                                      </p:to>
                                    </p:set>
                                  </p:childTnLst>
                                </p:cTn>
                              </p:par>
                            </p:childTnLst>
                          </p:cTn>
                        </p:par>
                        <p:par>
                          <p:cTn id="72" fill="hold">
                            <p:stCondLst>
                              <p:cond delay="4000"/>
                            </p:stCondLst>
                            <p:childTnLst>
                              <p:par>
                                <p:cTn id="73" presetID="53" presetClass="entr" presetSubtype="16" fill="hold" nodeType="afterEffect">
                                  <p:stCondLst>
                                    <p:cond delay="0"/>
                                  </p:stCondLst>
                                  <p:childTnLst>
                                    <p:set>
                                      <p:cBhvr>
                                        <p:cTn id="74" dur="1" fill="hold">
                                          <p:stCondLst>
                                            <p:cond delay="0"/>
                                          </p:stCondLst>
                                        </p:cTn>
                                        <p:tgtEl>
                                          <p:spTgt spid="255"/>
                                        </p:tgtEl>
                                        <p:attrNameLst>
                                          <p:attrName>style.visibility</p:attrName>
                                        </p:attrNameLst>
                                      </p:cBhvr>
                                      <p:to>
                                        <p:strVal val="visible"/>
                                      </p:to>
                                    </p:set>
                                    <p:anim calcmode="lin" valueType="num">
                                      <p:cBhvr>
                                        <p:cTn id="75" dur="500" fill="hold"/>
                                        <p:tgtEl>
                                          <p:spTgt spid="255"/>
                                        </p:tgtEl>
                                        <p:attrNameLst>
                                          <p:attrName>ppt_w</p:attrName>
                                        </p:attrNameLst>
                                      </p:cBhvr>
                                      <p:tavLst>
                                        <p:tav tm="0">
                                          <p:val>
                                            <p:fltVal val="0"/>
                                          </p:val>
                                        </p:tav>
                                        <p:tav tm="100000">
                                          <p:val>
                                            <p:strVal val="#ppt_w"/>
                                          </p:val>
                                        </p:tav>
                                      </p:tavLst>
                                    </p:anim>
                                    <p:anim calcmode="lin" valueType="num">
                                      <p:cBhvr>
                                        <p:cTn id="76" dur="500" fill="hold"/>
                                        <p:tgtEl>
                                          <p:spTgt spid="255"/>
                                        </p:tgtEl>
                                        <p:attrNameLst>
                                          <p:attrName>ppt_h</p:attrName>
                                        </p:attrNameLst>
                                      </p:cBhvr>
                                      <p:tavLst>
                                        <p:tav tm="0">
                                          <p:val>
                                            <p:fltVal val="0"/>
                                          </p:val>
                                        </p:tav>
                                        <p:tav tm="100000">
                                          <p:val>
                                            <p:strVal val="#ppt_h"/>
                                          </p:val>
                                        </p:tav>
                                      </p:tavLst>
                                    </p:anim>
                                    <p:animEffect transition="in" filter="fade">
                                      <p:cBhvr>
                                        <p:cTn id="77" dur="500"/>
                                        <p:tgtEl>
                                          <p:spTgt spid="255"/>
                                        </p:tgtEl>
                                      </p:cBhvr>
                                    </p:animEffect>
                                  </p:childTnLst>
                                </p:cTn>
                              </p:par>
                              <p:par>
                                <p:cTn id="78" presetID="53" presetClass="entr" presetSubtype="16" fill="hold" nodeType="withEffect">
                                  <p:stCondLst>
                                    <p:cond delay="0"/>
                                  </p:stCondLst>
                                  <p:childTnLst>
                                    <p:set>
                                      <p:cBhvr>
                                        <p:cTn id="79" dur="1" fill="hold">
                                          <p:stCondLst>
                                            <p:cond delay="0"/>
                                          </p:stCondLst>
                                        </p:cTn>
                                        <p:tgtEl>
                                          <p:spTgt spid="293"/>
                                        </p:tgtEl>
                                        <p:attrNameLst>
                                          <p:attrName>style.visibility</p:attrName>
                                        </p:attrNameLst>
                                      </p:cBhvr>
                                      <p:to>
                                        <p:strVal val="visible"/>
                                      </p:to>
                                    </p:set>
                                    <p:anim calcmode="lin" valueType="num">
                                      <p:cBhvr>
                                        <p:cTn id="80" dur="500" fill="hold"/>
                                        <p:tgtEl>
                                          <p:spTgt spid="293"/>
                                        </p:tgtEl>
                                        <p:attrNameLst>
                                          <p:attrName>ppt_w</p:attrName>
                                        </p:attrNameLst>
                                      </p:cBhvr>
                                      <p:tavLst>
                                        <p:tav tm="0">
                                          <p:val>
                                            <p:fltVal val="0"/>
                                          </p:val>
                                        </p:tav>
                                        <p:tav tm="100000">
                                          <p:val>
                                            <p:strVal val="#ppt_w"/>
                                          </p:val>
                                        </p:tav>
                                      </p:tavLst>
                                    </p:anim>
                                    <p:anim calcmode="lin" valueType="num">
                                      <p:cBhvr>
                                        <p:cTn id="81" dur="500" fill="hold"/>
                                        <p:tgtEl>
                                          <p:spTgt spid="293"/>
                                        </p:tgtEl>
                                        <p:attrNameLst>
                                          <p:attrName>ppt_h</p:attrName>
                                        </p:attrNameLst>
                                      </p:cBhvr>
                                      <p:tavLst>
                                        <p:tav tm="0">
                                          <p:val>
                                            <p:fltVal val="0"/>
                                          </p:val>
                                        </p:tav>
                                        <p:tav tm="100000">
                                          <p:val>
                                            <p:strVal val="#ppt_h"/>
                                          </p:val>
                                        </p:tav>
                                      </p:tavLst>
                                    </p:anim>
                                    <p:animEffect transition="in" filter="fade">
                                      <p:cBhvr>
                                        <p:cTn id="82" dur="500"/>
                                        <p:tgtEl>
                                          <p:spTgt spid="293"/>
                                        </p:tgtEl>
                                      </p:cBhvr>
                                    </p:animEffect>
                                  </p:childTnLst>
                                </p:cTn>
                              </p:par>
                              <p:par>
                                <p:cTn id="83" presetID="53" presetClass="entr" presetSubtype="16" fill="hold" nodeType="withEffect">
                                  <p:stCondLst>
                                    <p:cond delay="0"/>
                                  </p:stCondLst>
                                  <p:childTnLst>
                                    <p:set>
                                      <p:cBhvr>
                                        <p:cTn id="84" dur="1" fill="hold">
                                          <p:stCondLst>
                                            <p:cond delay="0"/>
                                          </p:stCondLst>
                                        </p:cTn>
                                        <p:tgtEl>
                                          <p:spTgt spid="308"/>
                                        </p:tgtEl>
                                        <p:attrNameLst>
                                          <p:attrName>style.visibility</p:attrName>
                                        </p:attrNameLst>
                                      </p:cBhvr>
                                      <p:to>
                                        <p:strVal val="visible"/>
                                      </p:to>
                                    </p:set>
                                    <p:anim calcmode="lin" valueType="num">
                                      <p:cBhvr>
                                        <p:cTn id="85" dur="500" fill="hold"/>
                                        <p:tgtEl>
                                          <p:spTgt spid="308"/>
                                        </p:tgtEl>
                                        <p:attrNameLst>
                                          <p:attrName>ppt_w</p:attrName>
                                        </p:attrNameLst>
                                      </p:cBhvr>
                                      <p:tavLst>
                                        <p:tav tm="0">
                                          <p:val>
                                            <p:fltVal val="0"/>
                                          </p:val>
                                        </p:tav>
                                        <p:tav tm="100000">
                                          <p:val>
                                            <p:strVal val="#ppt_w"/>
                                          </p:val>
                                        </p:tav>
                                      </p:tavLst>
                                    </p:anim>
                                    <p:anim calcmode="lin" valueType="num">
                                      <p:cBhvr>
                                        <p:cTn id="86" dur="500" fill="hold"/>
                                        <p:tgtEl>
                                          <p:spTgt spid="308"/>
                                        </p:tgtEl>
                                        <p:attrNameLst>
                                          <p:attrName>ppt_h</p:attrName>
                                        </p:attrNameLst>
                                      </p:cBhvr>
                                      <p:tavLst>
                                        <p:tav tm="0">
                                          <p:val>
                                            <p:fltVal val="0"/>
                                          </p:val>
                                        </p:tav>
                                        <p:tav tm="100000">
                                          <p:val>
                                            <p:strVal val="#ppt_h"/>
                                          </p:val>
                                        </p:tav>
                                      </p:tavLst>
                                    </p:anim>
                                    <p:animEffect transition="in" filter="fade">
                                      <p:cBhvr>
                                        <p:cTn id="87" dur="500"/>
                                        <p:tgtEl>
                                          <p:spTgt spid="308"/>
                                        </p:tgtEl>
                                      </p:cBhvr>
                                    </p:animEffect>
                                  </p:childTnLst>
                                </p:cTn>
                              </p:par>
                              <p:par>
                                <p:cTn id="88" presetID="53" presetClass="entr" presetSubtype="16" fill="hold" nodeType="withEffect">
                                  <p:stCondLst>
                                    <p:cond delay="250"/>
                                  </p:stCondLst>
                                  <p:childTnLst>
                                    <p:set>
                                      <p:cBhvr>
                                        <p:cTn id="89" dur="1" fill="hold">
                                          <p:stCondLst>
                                            <p:cond delay="0"/>
                                          </p:stCondLst>
                                        </p:cTn>
                                        <p:tgtEl>
                                          <p:spTgt spid="317"/>
                                        </p:tgtEl>
                                        <p:attrNameLst>
                                          <p:attrName>style.visibility</p:attrName>
                                        </p:attrNameLst>
                                      </p:cBhvr>
                                      <p:to>
                                        <p:strVal val="visible"/>
                                      </p:to>
                                    </p:set>
                                    <p:anim calcmode="lin" valueType="num">
                                      <p:cBhvr>
                                        <p:cTn id="90" dur="500" fill="hold"/>
                                        <p:tgtEl>
                                          <p:spTgt spid="317"/>
                                        </p:tgtEl>
                                        <p:attrNameLst>
                                          <p:attrName>ppt_w</p:attrName>
                                        </p:attrNameLst>
                                      </p:cBhvr>
                                      <p:tavLst>
                                        <p:tav tm="0">
                                          <p:val>
                                            <p:fltVal val="0"/>
                                          </p:val>
                                        </p:tav>
                                        <p:tav tm="100000">
                                          <p:val>
                                            <p:strVal val="#ppt_w"/>
                                          </p:val>
                                        </p:tav>
                                      </p:tavLst>
                                    </p:anim>
                                    <p:anim calcmode="lin" valueType="num">
                                      <p:cBhvr>
                                        <p:cTn id="91" dur="500" fill="hold"/>
                                        <p:tgtEl>
                                          <p:spTgt spid="317"/>
                                        </p:tgtEl>
                                        <p:attrNameLst>
                                          <p:attrName>ppt_h</p:attrName>
                                        </p:attrNameLst>
                                      </p:cBhvr>
                                      <p:tavLst>
                                        <p:tav tm="0">
                                          <p:val>
                                            <p:fltVal val="0"/>
                                          </p:val>
                                        </p:tav>
                                        <p:tav tm="100000">
                                          <p:val>
                                            <p:strVal val="#ppt_h"/>
                                          </p:val>
                                        </p:tav>
                                      </p:tavLst>
                                    </p:anim>
                                    <p:animEffect transition="in" filter="fade">
                                      <p:cBhvr>
                                        <p:cTn id="92" dur="500"/>
                                        <p:tgtEl>
                                          <p:spTgt spid="317"/>
                                        </p:tgtEl>
                                      </p:cBhvr>
                                    </p:animEffect>
                                  </p:childTnLst>
                                </p:cTn>
                              </p:par>
                              <p:par>
                                <p:cTn id="93" presetID="53" presetClass="entr" presetSubtype="16" fill="hold" nodeType="withEffect">
                                  <p:stCondLst>
                                    <p:cond delay="250"/>
                                  </p:stCondLst>
                                  <p:childTnLst>
                                    <p:set>
                                      <p:cBhvr>
                                        <p:cTn id="94" dur="1" fill="hold">
                                          <p:stCondLst>
                                            <p:cond delay="0"/>
                                          </p:stCondLst>
                                        </p:cTn>
                                        <p:tgtEl>
                                          <p:spTgt spid="272"/>
                                        </p:tgtEl>
                                        <p:attrNameLst>
                                          <p:attrName>style.visibility</p:attrName>
                                        </p:attrNameLst>
                                      </p:cBhvr>
                                      <p:to>
                                        <p:strVal val="visible"/>
                                      </p:to>
                                    </p:set>
                                    <p:anim calcmode="lin" valueType="num">
                                      <p:cBhvr>
                                        <p:cTn id="95" dur="500" fill="hold"/>
                                        <p:tgtEl>
                                          <p:spTgt spid="272"/>
                                        </p:tgtEl>
                                        <p:attrNameLst>
                                          <p:attrName>ppt_w</p:attrName>
                                        </p:attrNameLst>
                                      </p:cBhvr>
                                      <p:tavLst>
                                        <p:tav tm="0">
                                          <p:val>
                                            <p:fltVal val="0"/>
                                          </p:val>
                                        </p:tav>
                                        <p:tav tm="100000">
                                          <p:val>
                                            <p:strVal val="#ppt_w"/>
                                          </p:val>
                                        </p:tav>
                                      </p:tavLst>
                                    </p:anim>
                                    <p:anim calcmode="lin" valueType="num">
                                      <p:cBhvr>
                                        <p:cTn id="96" dur="500" fill="hold"/>
                                        <p:tgtEl>
                                          <p:spTgt spid="272"/>
                                        </p:tgtEl>
                                        <p:attrNameLst>
                                          <p:attrName>ppt_h</p:attrName>
                                        </p:attrNameLst>
                                      </p:cBhvr>
                                      <p:tavLst>
                                        <p:tav tm="0">
                                          <p:val>
                                            <p:fltVal val="0"/>
                                          </p:val>
                                        </p:tav>
                                        <p:tav tm="100000">
                                          <p:val>
                                            <p:strVal val="#ppt_h"/>
                                          </p:val>
                                        </p:tav>
                                      </p:tavLst>
                                    </p:anim>
                                    <p:animEffect transition="in" filter="fade">
                                      <p:cBhvr>
                                        <p:cTn id="97" dur="500"/>
                                        <p:tgtEl>
                                          <p:spTgt spid="272"/>
                                        </p:tgtEl>
                                      </p:cBhvr>
                                    </p:animEffect>
                                  </p:childTnLst>
                                </p:cTn>
                              </p:par>
                              <p:par>
                                <p:cTn id="98" presetID="53" presetClass="entr" presetSubtype="16" fill="hold" nodeType="withEffect">
                                  <p:stCondLst>
                                    <p:cond delay="250"/>
                                  </p:stCondLst>
                                  <p:childTnLst>
                                    <p:set>
                                      <p:cBhvr>
                                        <p:cTn id="99" dur="1" fill="hold">
                                          <p:stCondLst>
                                            <p:cond delay="0"/>
                                          </p:stCondLst>
                                        </p:cTn>
                                        <p:tgtEl>
                                          <p:spTgt spid="281"/>
                                        </p:tgtEl>
                                        <p:attrNameLst>
                                          <p:attrName>style.visibility</p:attrName>
                                        </p:attrNameLst>
                                      </p:cBhvr>
                                      <p:to>
                                        <p:strVal val="visible"/>
                                      </p:to>
                                    </p:set>
                                    <p:anim calcmode="lin" valueType="num">
                                      <p:cBhvr>
                                        <p:cTn id="100" dur="500" fill="hold"/>
                                        <p:tgtEl>
                                          <p:spTgt spid="281"/>
                                        </p:tgtEl>
                                        <p:attrNameLst>
                                          <p:attrName>ppt_w</p:attrName>
                                        </p:attrNameLst>
                                      </p:cBhvr>
                                      <p:tavLst>
                                        <p:tav tm="0">
                                          <p:val>
                                            <p:fltVal val="0"/>
                                          </p:val>
                                        </p:tav>
                                        <p:tav tm="100000">
                                          <p:val>
                                            <p:strVal val="#ppt_w"/>
                                          </p:val>
                                        </p:tav>
                                      </p:tavLst>
                                    </p:anim>
                                    <p:anim calcmode="lin" valueType="num">
                                      <p:cBhvr>
                                        <p:cTn id="101" dur="500" fill="hold"/>
                                        <p:tgtEl>
                                          <p:spTgt spid="281"/>
                                        </p:tgtEl>
                                        <p:attrNameLst>
                                          <p:attrName>ppt_h</p:attrName>
                                        </p:attrNameLst>
                                      </p:cBhvr>
                                      <p:tavLst>
                                        <p:tav tm="0">
                                          <p:val>
                                            <p:fltVal val="0"/>
                                          </p:val>
                                        </p:tav>
                                        <p:tav tm="100000">
                                          <p:val>
                                            <p:strVal val="#ppt_h"/>
                                          </p:val>
                                        </p:tav>
                                      </p:tavLst>
                                    </p:anim>
                                    <p:animEffect transition="in" filter="fade">
                                      <p:cBhvr>
                                        <p:cTn id="102" dur="500"/>
                                        <p:tgtEl>
                                          <p:spTgt spid="281"/>
                                        </p:tgtEl>
                                      </p:cBhvr>
                                    </p:animEffect>
                                  </p:childTnLst>
                                </p:cTn>
                              </p:par>
                              <p:par>
                                <p:cTn id="103" presetID="53" presetClass="entr" presetSubtype="16" fill="hold" nodeType="withEffect">
                                  <p:stCondLst>
                                    <p:cond delay="750"/>
                                  </p:stCondLst>
                                  <p:childTnLst>
                                    <p:set>
                                      <p:cBhvr>
                                        <p:cTn id="104" dur="1" fill="hold">
                                          <p:stCondLst>
                                            <p:cond delay="0"/>
                                          </p:stCondLst>
                                        </p:cTn>
                                        <p:tgtEl>
                                          <p:spTgt spid="261"/>
                                        </p:tgtEl>
                                        <p:attrNameLst>
                                          <p:attrName>style.visibility</p:attrName>
                                        </p:attrNameLst>
                                      </p:cBhvr>
                                      <p:to>
                                        <p:strVal val="visible"/>
                                      </p:to>
                                    </p:set>
                                    <p:anim calcmode="lin" valueType="num">
                                      <p:cBhvr>
                                        <p:cTn id="105" dur="500" fill="hold"/>
                                        <p:tgtEl>
                                          <p:spTgt spid="261"/>
                                        </p:tgtEl>
                                        <p:attrNameLst>
                                          <p:attrName>ppt_w</p:attrName>
                                        </p:attrNameLst>
                                      </p:cBhvr>
                                      <p:tavLst>
                                        <p:tav tm="0">
                                          <p:val>
                                            <p:fltVal val="0"/>
                                          </p:val>
                                        </p:tav>
                                        <p:tav tm="100000">
                                          <p:val>
                                            <p:strVal val="#ppt_w"/>
                                          </p:val>
                                        </p:tav>
                                      </p:tavLst>
                                    </p:anim>
                                    <p:anim calcmode="lin" valueType="num">
                                      <p:cBhvr>
                                        <p:cTn id="106" dur="500" fill="hold"/>
                                        <p:tgtEl>
                                          <p:spTgt spid="261"/>
                                        </p:tgtEl>
                                        <p:attrNameLst>
                                          <p:attrName>ppt_h</p:attrName>
                                        </p:attrNameLst>
                                      </p:cBhvr>
                                      <p:tavLst>
                                        <p:tav tm="0">
                                          <p:val>
                                            <p:fltVal val="0"/>
                                          </p:val>
                                        </p:tav>
                                        <p:tav tm="100000">
                                          <p:val>
                                            <p:strVal val="#ppt_h"/>
                                          </p:val>
                                        </p:tav>
                                      </p:tavLst>
                                    </p:anim>
                                    <p:animEffect transition="in" filter="fade">
                                      <p:cBhvr>
                                        <p:cTn id="107" dur="500"/>
                                        <p:tgtEl>
                                          <p:spTgt spid="261"/>
                                        </p:tgtEl>
                                      </p:cBhvr>
                                    </p:animEffect>
                                  </p:childTnLst>
                                </p:cTn>
                              </p:par>
                              <p:par>
                                <p:cTn id="108" presetID="53" presetClass="entr" presetSubtype="16" fill="hold" nodeType="withEffect">
                                  <p:stCondLst>
                                    <p:cond delay="750"/>
                                  </p:stCondLst>
                                  <p:childTnLst>
                                    <p:set>
                                      <p:cBhvr>
                                        <p:cTn id="109" dur="1" fill="hold">
                                          <p:stCondLst>
                                            <p:cond delay="0"/>
                                          </p:stCondLst>
                                        </p:cTn>
                                        <p:tgtEl>
                                          <p:spTgt spid="284"/>
                                        </p:tgtEl>
                                        <p:attrNameLst>
                                          <p:attrName>style.visibility</p:attrName>
                                        </p:attrNameLst>
                                      </p:cBhvr>
                                      <p:to>
                                        <p:strVal val="visible"/>
                                      </p:to>
                                    </p:set>
                                    <p:anim calcmode="lin" valueType="num">
                                      <p:cBhvr>
                                        <p:cTn id="110" dur="500" fill="hold"/>
                                        <p:tgtEl>
                                          <p:spTgt spid="284"/>
                                        </p:tgtEl>
                                        <p:attrNameLst>
                                          <p:attrName>ppt_w</p:attrName>
                                        </p:attrNameLst>
                                      </p:cBhvr>
                                      <p:tavLst>
                                        <p:tav tm="0">
                                          <p:val>
                                            <p:fltVal val="0"/>
                                          </p:val>
                                        </p:tav>
                                        <p:tav tm="100000">
                                          <p:val>
                                            <p:strVal val="#ppt_w"/>
                                          </p:val>
                                        </p:tav>
                                      </p:tavLst>
                                    </p:anim>
                                    <p:anim calcmode="lin" valueType="num">
                                      <p:cBhvr>
                                        <p:cTn id="111" dur="500" fill="hold"/>
                                        <p:tgtEl>
                                          <p:spTgt spid="284"/>
                                        </p:tgtEl>
                                        <p:attrNameLst>
                                          <p:attrName>ppt_h</p:attrName>
                                        </p:attrNameLst>
                                      </p:cBhvr>
                                      <p:tavLst>
                                        <p:tav tm="0">
                                          <p:val>
                                            <p:fltVal val="0"/>
                                          </p:val>
                                        </p:tav>
                                        <p:tav tm="100000">
                                          <p:val>
                                            <p:strVal val="#ppt_h"/>
                                          </p:val>
                                        </p:tav>
                                      </p:tavLst>
                                    </p:anim>
                                    <p:animEffect transition="in" filter="fade">
                                      <p:cBhvr>
                                        <p:cTn id="112" dur="500"/>
                                        <p:tgtEl>
                                          <p:spTgt spid="284"/>
                                        </p:tgtEl>
                                      </p:cBhvr>
                                    </p:animEffect>
                                  </p:childTnLst>
                                </p:cTn>
                              </p:par>
                              <p:par>
                                <p:cTn id="113" presetID="53" presetClass="entr" presetSubtype="16" fill="hold" nodeType="withEffect">
                                  <p:stCondLst>
                                    <p:cond delay="750"/>
                                  </p:stCondLst>
                                  <p:childTnLst>
                                    <p:set>
                                      <p:cBhvr>
                                        <p:cTn id="114" dur="1" fill="hold">
                                          <p:stCondLst>
                                            <p:cond delay="0"/>
                                          </p:stCondLst>
                                        </p:cTn>
                                        <p:tgtEl>
                                          <p:spTgt spid="275"/>
                                        </p:tgtEl>
                                        <p:attrNameLst>
                                          <p:attrName>style.visibility</p:attrName>
                                        </p:attrNameLst>
                                      </p:cBhvr>
                                      <p:to>
                                        <p:strVal val="visible"/>
                                      </p:to>
                                    </p:set>
                                    <p:anim calcmode="lin" valueType="num">
                                      <p:cBhvr>
                                        <p:cTn id="115" dur="500" fill="hold"/>
                                        <p:tgtEl>
                                          <p:spTgt spid="275"/>
                                        </p:tgtEl>
                                        <p:attrNameLst>
                                          <p:attrName>ppt_w</p:attrName>
                                        </p:attrNameLst>
                                      </p:cBhvr>
                                      <p:tavLst>
                                        <p:tav tm="0">
                                          <p:val>
                                            <p:fltVal val="0"/>
                                          </p:val>
                                        </p:tav>
                                        <p:tav tm="100000">
                                          <p:val>
                                            <p:strVal val="#ppt_w"/>
                                          </p:val>
                                        </p:tav>
                                      </p:tavLst>
                                    </p:anim>
                                    <p:anim calcmode="lin" valueType="num">
                                      <p:cBhvr>
                                        <p:cTn id="116" dur="500" fill="hold"/>
                                        <p:tgtEl>
                                          <p:spTgt spid="275"/>
                                        </p:tgtEl>
                                        <p:attrNameLst>
                                          <p:attrName>ppt_h</p:attrName>
                                        </p:attrNameLst>
                                      </p:cBhvr>
                                      <p:tavLst>
                                        <p:tav tm="0">
                                          <p:val>
                                            <p:fltVal val="0"/>
                                          </p:val>
                                        </p:tav>
                                        <p:tav tm="100000">
                                          <p:val>
                                            <p:strVal val="#ppt_h"/>
                                          </p:val>
                                        </p:tav>
                                      </p:tavLst>
                                    </p:anim>
                                    <p:animEffect transition="in" filter="fade">
                                      <p:cBhvr>
                                        <p:cTn id="117" dur="500"/>
                                        <p:tgtEl>
                                          <p:spTgt spid="275"/>
                                        </p:tgtEl>
                                      </p:cBhvr>
                                    </p:animEffect>
                                  </p:childTnLst>
                                </p:cTn>
                              </p:par>
                              <p:par>
                                <p:cTn id="118" presetID="53" presetClass="entr" presetSubtype="16" fill="hold" nodeType="withEffect">
                                  <p:stCondLst>
                                    <p:cond delay="0"/>
                                  </p:stCondLst>
                                  <p:childTnLst>
                                    <p:set>
                                      <p:cBhvr>
                                        <p:cTn id="119" dur="1" fill="hold">
                                          <p:stCondLst>
                                            <p:cond delay="0"/>
                                          </p:stCondLst>
                                        </p:cTn>
                                        <p:tgtEl>
                                          <p:spTgt spid="290"/>
                                        </p:tgtEl>
                                        <p:attrNameLst>
                                          <p:attrName>style.visibility</p:attrName>
                                        </p:attrNameLst>
                                      </p:cBhvr>
                                      <p:to>
                                        <p:strVal val="visible"/>
                                      </p:to>
                                    </p:set>
                                    <p:anim calcmode="lin" valueType="num">
                                      <p:cBhvr>
                                        <p:cTn id="120" dur="500" fill="hold"/>
                                        <p:tgtEl>
                                          <p:spTgt spid="290"/>
                                        </p:tgtEl>
                                        <p:attrNameLst>
                                          <p:attrName>ppt_w</p:attrName>
                                        </p:attrNameLst>
                                      </p:cBhvr>
                                      <p:tavLst>
                                        <p:tav tm="0">
                                          <p:val>
                                            <p:fltVal val="0"/>
                                          </p:val>
                                        </p:tav>
                                        <p:tav tm="100000">
                                          <p:val>
                                            <p:strVal val="#ppt_w"/>
                                          </p:val>
                                        </p:tav>
                                      </p:tavLst>
                                    </p:anim>
                                    <p:anim calcmode="lin" valueType="num">
                                      <p:cBhvr>
                                        <p:cTn id="121" dur="500" fill="hold"/>
                                        <p:tgtEl>
                                          <p:spTgt spid="290"/>
                                        </p:tgtEl>
                                        <p:attrNameLst>
                                          <p:attrName>ppt_h</p:attrName>
                                        </p:attrNameLst>
                                      </p:cBhvr>
                                      <p:tavLst>
                                        <p:tav tm="0">
                                          <p:val>
                                            <p:fltVal val="0"/>
                                          </p:val>
                                        </p:tav>
                                        <p:tav tm="100000">
                                          <p:val>
                                            <p:strVal val="#ppt_h"/>
                                          </p:val>
                                        </p:tav>
                                      </p:tavLst>
                                    </p:anim>
                                    <p:animEffect transition="in" filter="fade">
                                      <p:cBhvr>
                                        <p:cTn id="122" dur="500"/>
                                        <p:tgtEl>
                                          <p:spTgt spid="290"/>
                                        </p:tgtEl>
                                      </p:cBhvr>
                                    </p:animEffect>
                                  </p:childTnLst>
                                </p:cTn>
                              </p:par>
                              <p:par>
                                <p:cTn id="123" presetID="53" presetClass="entr" presetSubtype="16" fill="hold" nodeType="withEffect">
                                  <p:stCondLst>
                                    <p:cond delay="0"/>
                                  </p:stCondLst>
                                  <p:childTnLst>
                                    <p:set>
                                      <p:cBhvr>
                                        <p:cTn id="124" dur="1" fill="hold">
                                          <p:stCondLst>
                                            <p:cond delay="0"/>
                                          </p:stCondLst>
                                        </p:cTn>
                                        <p:tgtEl>
                                          <p:spTgt spid="299"/>
                                        </p:tgtEl>
                                        <p:attrNameLst>
                                          <p:attrName>style.visibility</p:attrName>
                                        </p:attrNameLst>
                                      </p:cBhvr>
                                      <p:to>
                                        <p:strVal val="visible"/>
                                      </p:to>
                                    </p:set>
                                    <p:anim calcmode="lin" valueType="num">
                                      <p:cBhvr>
                                        <p:cTn id="125" dur="500" fill="hold"/>
                                        <p:tgtEl>
                                          <p:spTgt spid="299"/>
                                        </p:tgtEl>
                                        <p:attrNameLst>
                                          <p:attrName>ppt_w</p:attrName>
                                        </p:attrNameLst>
                                      </p:cBhvr>
                                      <p:tavLst>
                                        <p:tav tm="0">
                                          <p:val>
                                            <p:fltVal val="0"/>
                                          </p:val>
                                        </p:tav>
                                        <p:tav tm="100000">
                                          <p:val>
                                            <p:strVal val="#ppt_w"/>
                                          </p:val>
                                        </p:tav>
                                      </p:tavLst>
                                    </p:anim>
                                    <p:anim calcmode="lin" valueType="num">
                                      <p:cBhvr>
                                        <p:cTn id="126" dur="500" fill="hold"/>
                                        <p:tgtEl>
                                          <p:spTgt spid="299"/>
                                        </p:tgtEl>
                                        <p:attrNameLst>
                                          <p:attrName>ppt_h</p:attrName>
                                        </p:attrNameLst>
                                      </p:cBhvr>
                                      <p:tavLst>
                                        <p:tav tm="0">
                                          <p:val>
                                            <p:fltVal val="0"/>
                                          </p:val>
                                        </p:tav>
                                        <p:tav tm="100000">
                                          <p:val>
                                            <p:strVal val="#ppt_h"/>
                                          </p:val>
                                        </p:tav>
                                      </p:tavLst>
                                    </p:anim>
                                    <p:animEffect transition="in" filter="fade">
                                      <p:cBhvr>
                                        <p:cTn id="127" dur="500"/>
                                        <p:tgtEl>
                                          <p:spTgt spid="299"/>
                                        </p:tgtEl>
                                      </p:cBhvr>
                                    </p:animEffect>
                                  </p:childTnLst>
                                </p:cTn>
                              </p:par>
                              <p:par>
                                <p:cTn id="128" presetID="53" presetClass="entr" presetSubtype="16" fill="hold" nodeType="withEffect">
                                  <p:stCondLst>
                                    <p:cond delay="0"/>
                                  </p:stCondLst>
                                  <p:childTnLst>
                                    <p:set>
                                      <p:cBhvr>
                                        <p:cTn id="129" dur="1" fill="hold">
                                          <p:stCondLst>
                                            <p:cond delay="0"/>
                                          </p:stCondLst>
                                        </p:cTn>
                                        <p:tgtEl>
                                          <p:spTgt spid="258"/>
                                        </p:tgtEl>
                                        <p:attrNameLst>
                                          <p:attrName>style.visibility</p:attrName>
                                        </p:attrNameLst>
                                      </p:cBhvr>
                                      <p:to>
                                        <p:strVal val="visible"/>
                                      </p:to>
                                    </p:set>
                                    <p:anim calcmode="lin" valueType="num">
                                      <p:cBhvr>
                                        <p:cTn id="130" dur="500" fill="hold"/>
                                        <p:tgtEl>
                                          <p:spTgt spid="258"/>
                                        </p:tgtEl>
                                        <p:attrNameLst>
                                          <p:attrName>ppt_w</p:attrName>
                                        </p:attrNameLst>
                                      </p:cBhvr>
                                      <p:tavLst>
                                        <p:tav tm="0">
                                          <p:val>
                                            <p:fltVal val="0"/>
                                          </p:val>
                                        </p:tav>
                                        <p:tav tm="100000">
                                          <p:val>
                                            <p:strVal val="#ppt_w"/>
                                          </p:val>
                                        </p:tav>
                                      </p:tavLst>
                                    </p:anim>
                                    <p:anim calcmode="lin" valueType="num">
                                      <p:cBhvr>
                                        <p:cTn id="131" dur="500" fill="hold"/>
                                        <p:tgtEl>
                                          <p:spTgt spid="258"/>
                                        </p:tgtEl>
                                        <p:attrNameLst>
                                          <p:attrName>ppt_h</p:attrName>
                                        </p:attrNameLst>
                                      </p:cBhvr>
                                      <p:tavLst>
                                        <p:tav tm="0">
                                          <p:val>
                                            <p:fltVal val="0"/>
                                          </p:val>
                                        </p:tav>
                                        <p:tav tm="100000">
                                          <p:val>
                                            <p:strVal val="#ppt_h"/>
                                          </p:val>
                                        </p:tav>
                                      </p:tavLst>
                                    </p:anim>
                                    <p:animEffect transition="in" filter="fade">
                                      <p:cBhvr>
                                        <p:cTn id="132" dur="500"/>
                                        <p:tgtEl>
                                          <p:spTgt spid="258"/>
                                        </p:tgtEl>
                                      </p:cBhvr>
                                    </p:animEffect>
                                  </p:childTnLst>
                                </p:cTn>
                              </p:par>
                              <p:par>
                                <p:cTn id="133" presetID="53" presetClass="entr" presetSubtype="16" fill="hold" nodeType="withEffect">
                                  <p:stCondLst>
                                    <p:cond delay="250"/>
                                  </p:stCondLst>
                                  <p:childTnLst>
                                    <p:set>
                                      <p:cBhvr>
                                        <p:cTn id="134" dur="1" fill="hold">
                                          <p:stCondLst>
                                            <p:cond delay="0"/>
                                          </p:stCondLst>
                                        </p:cTn>
                                        <p:tgtEl>
                                          <p:spTgt spid="264"/>
                                        </p:tgtEl>
                                        <p:attrNameLst>
                                          <p:attrName>style.visibility</p:attrName>
                                        </p:attrNameLst>
                                      </p:cBhvr>
                                      <p:to>
                                        <p:strVal val="visible"/>
                                      </p:to>
                                    </p:set>
                                    <p:anim calcmode="lin" valueType="num">
                                      <p:cBhvr>
                                        <p:cTn id="135" dur="500" fill="hold"/>
                                        <p:tgtEl>
                                          <p:spTgt spid="264"/>
                                        </p:tgtEl>
                                        <p:attrNameLst>
                                          <p:attrName>ppt_w</p:attrName>
                                        </p:attrNameLst>
                                      </p:cBhvr>
                                      <p:tavLst>
                                        <p:tav tm="0">
                                          <p:val>
                                            <p:fltVal val="0"/>
                                          </p:val>
                                        </p:tav>
                                        <p:tav tm="100000">
                                          <p:val>
                                            <p:strVal val="#ppt_w"/>
                                          </p:val>
                                        </p:tav>
                                      </p:tavLst>
                                    </p:anim>
                                    <p:anim calcmode="lin" valueType="num">
                                      <p:cBhvr>
                                        <p:cTn id="136" dur="500" fill="hold"/>
                                        <p:tgtEl>
                                          <p:spTgt spid="264"/>
                                        </p:tgtEl>
                                        <p:attrNameLst>
                                          <p:attrName>ppt_h</p:attrName>
                                        </p:attrNameLst>
                                      </p:cBhvr>
                                      <p:tavLst>
                                        <p:tav tm="0">
                                          <p:val>
                                            <p:fltVal val="0"/>
                                          </p:val>
                                        </p:tav>
                                        <p:tav tm="100000">
                                          <p:val>
                                            <p:strVal val="#ppt_h"/>
                                          </p:val>
                                        </p:tav>
                                      </p:tavLst>
                                    </p:anim>
                                    <p:animEffect transition="in" filter="fade">
                                      <p:cBhvr>
                                        <p:cTn id="137" dur="500"/>
                                        <p:tgtEl>
                                          <p:spTgt spid="264"/>
                                        </p:tgtEl>
                                      </p:cBhvr>
                                    </p:animEffect>
                                  </p:childTnLst>
                                </p:cTn>
                              </p:par>
                              <p:par>
                                <p:cTn id="138" presetID="53" presetClass="entr" presetSubtype="16" fill="hold" nodeType="withEffect">
                                  <p:stCondLst>
                                    <p:cond delay="250"/>
                                  </p:stCondLst>
                                  <p:childTnLst>
                                    <p:set>
                                      <p:cBhvr>
                                        <p:cTn id="139" dur="1" fill="hold">
                                          <p:stCondLst>
                                            <p:cond delay="0"/>
                                          </p:stCondLst>
                                        </p:cTn>
                                        <p:tgtEl>
                                          <p:spTgt spid="302"/>
                                        </p:tgtEl>
                                        <p:attrNameLst>
                                          <p:attrName>style.visibility</p:attrName>
                                        </p:attrNameLst>
                                      </p:cBhvr>
                                      <p:to>
                                        <p:strVal val="visible"/>
                                      </p:to>
                                    </p:set>
                                    <p:anim calcmode="lin" valueType="num">
                                      <p:cBhvr>
                                        <p:cTn id="140" dur="500" fill="hold"/>
                                        <p:tgtEl>
                                          <p:spTgt spid="302"/>
                                        </p:tgtEl>
                                        <p:attrNameLst>
                                          <p:attrName>ppt_w</p:attrName>
                                        </p:attrNameLst>
                                      </p:cBhvr>
                                      <p:tavLst>
                                        <p:tav tm="0">
                                          <p:val>
                                            <p:fltVal val="0"/>
                                          </p:val>
                                        </p:tav>
                                        <p:tav tm="100000">
                                          <p:val>
                                            <p:strVal val="#ppt_w"/>
                                          </p:val>
                                        </p:tav>
                                      </p:tavLst>
                                    </p:anim>
                                    <p:anim calcmode="lin" valueType="num">
                                      <p:cBhvr>
                                        <p:cTn id="141" dur="500" fill="hold"/>
                                        <p:tgtEl>
                                          <p:spTgt spid="302"/>
                                        </p:tgtEl>
                                        <p:attrNameLst>
                                          <p:attrName>ppt_h</p:attrName>
                                        </p:attrNameLst>
                                      </p:cBhvr>
                                      <p:tavLst>
                                        <p:tav tm="0">
                                          <p:val>
                                            <p:fltVal val="0"/>
                                          </p:val>
                                        </p:tav>
                                        <p:tav tm="100000">
                                          <p:val>
                                            <p:strVal val="#ppt_h"/>
                                          </p:val>
                                        </p:tav>
                                      </p:tavLst>
                                    </p:anim>
                                    <p:animEffect transition="in" filter="fade">
                                      <p:cBhvr>
                                        <p:cTn id="142" dur="500"/>
                                        <p:tgtEl>
                                          <p:spTgt spid="302"/>
                                        </p:tgtEl>
                                      </p:cBhvr>
                                    </p:animEffect>
                                  </p:childTnLst>
                                </p:cTn>
                              </p:par>
                              <p:par>
                                <p:cTn id="143" presetID="53" presetClass="entr" presetSubtype="16" fill="hold" nodeType="withEffect">
                                  <p:stCondLst>
                                    <p:cond delay="250"/>
                                  </p:stCondLst>
                                  <p:childTnLst>
                                    <p:set>
                                      <p:cBhvr>
                                        <p:cTn id="144" dur="1" fill="hold">
                                          <p:stCondLst>
                                            <p:cond delay="0"/>
                                          </p:stCondLst>
                                        </p:cTn>
                                        <p:tgtEl>
                                          <p:spTgt spid="296"/>
                                        </p:tgtEl>
                                        <p:attrNameLst>
                                          <p:attrName>style.visibility</p:attrName>
                                        </p:attrNameLst>
                                      </p:cBhvr>
                                      <p:to>
                                        <p:strVal val="visible"/>
                                      </p:to>
                                    </p:set>
                                    <p:anim calcmode="lin" valueType="num">
                                      <p:cBhvr>
                                        <p:cTn id="145" dur="500" fill="hold"/>
                                        <p:tgtEl>
                                          <p:spTgt spid="296"/>
                                        </p:tgtEl>
                                        <p:attrNameLst>
                                          <p:attrName>ppt_w</p:attrName>
                                        </p:attrNameLst>
                                      </p:cBhvr>
                                      <p:tavLst>
                                        <p:tav tm="0">
                                          <p:val>
                                            <p:fltVal val="0"/>
                                          </p:val>
                                        </p:tav>
                                        <p:tav tm="100000">
                                          <p:val>
                                            <p:strVal val="#ppt_w"/>
                                          </p:val>
                                        </p:tav>
                                      </p:tavLst>
                                    </p:anim>
                                    <p:anim calcmode="lin" valueType="num">
                                      <p:cBhvr>
                                        <p:cTn id="146" dur="500" fill="hold"/>
                                        <p:tgtEl>
                                          <p:spTgt spid="296"/>
                                        </p:tgtEl>
                                        <p:attrNameLst>
                                          <p:attrName>ppt_h</p:attrName>
                                        </p:attrNameLst>
                                      </p:cBhvr>
                                      <p:tavLst>
                                        <p:tav tm="0">
                                          <p:val>
                                            <p:fltVal val="0"/>
                                          </p:val>
                                        </p:tav>
                                        <p:tav tm="100000">
                                          <p:val>
                                            <p:strVal val="#ppt_h"/>
                                          </p:val>
                                        </p:tav>
                                      </p:tavLst>
                                    </p:anim>
                                    <p:animEffect transition="in" filter="fade">
                                      <p:cBhvr>
                                        <p:cTn id="147" dur="500"/>
                                        <p:tgtEl>
                                          <p:spTgt spid="296"/>
                                        </p:tgtEl>
                                      </p:cBhvr>
                                    </p:animEffect>
                                  </p:childTnLst>
                                </p:cTn>
                              </p:par>
                              <p:par>
                                <p:cTn id="148" presetID="53" presetClass="entr" presetSubtype="16" fill="hold" nodeType="withEffect">
                                  <p:stCondLst>
                                    <p:cond delay="500"/>
                                  </p:stCondLst>
                                  <p:childTnLst>
                                    <p:set>
                                      <p:cBhvr>
                                        <p:cTn id="149" dur="1" fill="hold">
                                          <p:stCondLst>
                                            <p:cond delay="0"/>
                                          </p:stCondLst>
                                        </p:cTn>
                                        <p:tgtEl>
                                          <p:spTgt spid="311"/>
                                        </p:tgtEl>
                                        <p:attrNameLst>
                                          <p:attrName>style.visibility</p:attrName>
                                        </p:attrNameLst>
                                      </p:cBhvr>
                                      <p:to>
                                        <p:strVal val="visible"/>
                                      </p:to>
                                    </p:set>
                                    <p:anim calcmode="lin" valueType="num">
                                      <p:cBhvr>
                                        <p:cTn id="150" dur="500" fill="hold"/>
                                        <p:tgtEl>
                                          <p:spTgt spid="311"/>
                                        </p:tgtEl>
                                        <p:attrNameLst>
                                          <p:attrName>ppt_w</p:attrName>
                                        </p:attrNameLst>
                                      </p:cBhvr>
                                      <p:tavLst>
                                        <p:tav tm="0">
                                          <p:val>
                                            <p:fltVal val="0"/>
                                          </p:val>
                                        </p:tav>
                                        <p:tav tm="100000">
                                          <p:val>
                                            <p:strVal val="#ppt_w"/>
                                          </p:val>
                                        </p:tav>
                                      </p:tavLst>
                                    </p:anim>
                                    <p:anim calcmode="lin" valueType="num">
                                      <p:cBhvr>
                                        <p:cTn id="151" dur="500" fill="hold"/>
                                        <p:tgtEl>
                                          <p:spTgt spid="311"/>
                                        </p:tgtEl>
                                        <p:attrNameLst>
                                          <p:attrName>ppt_h</p:attrName>
                                        </p:attrNameLst>
                                      </p:cBhvr>
                                      <p:tavLst>
                                        <p:tav tm="0">
                                          <p:val>
                                            <p:fltVal val="0"/>
                                          </p:val>
                                        </p:tav>
                                        <p:tav tm="100000">
                                          <p:val>
                                            <p:strVal val="#ppt_h"/>
                                          </p:val>
                                        </p:tav>
                                      </p:tavLst>
                                    </p:anim>
                                    <p:animEffect transition="in" filter="fade">
                                      <p:cBhvr>
                                        <p:cTn id="152" dur="500"/>
                                        <p:tgtEl>
                                          <p:spTgt spid="311"/>
                                        </p:tgtEl>
                                      </p:cBhvr>
                                    </p:animEffect>
                                  </p:childTnLst>
                                </p:cTn>
                              </p:par>
                              <p:par>
                                <p:cTn id="153" presetID="53" presetClass="entr" presetSubtype="16" fill="hold" nodeType="withEffect">
                                  <p:stCondLst>
                                    <p:cond delay="500"/>
                                  </p:stCondLst>
                                  <p:childTnLst>
                                    <p:set>
                                      <p:cBhvr>
                                        <p:cTn id="154" dur="1" fill="hold">
                                          <p:stCondLst>
                                            <p:cond delay="0"/>
                                          </p:stCondLst>
                                        </p:cTn>
                                        <p:tgtEl>
                                          <p:spTgt spid="305"/>
                                        </p:tgtEl>
                                        <p:attrNameLst>
                                          <p:attrName>style.visibility</p:attrName>
                                        </p:attrNameLst>
                                      </p:cBhvr>
                                      <p:to>
                                        <p:strVal val="visible"/>
                                      </p:to>
                                    </p:set>
                                    <p:anim calcmode="lin" valueType="num">
                                      <p:cBhvr>
                                        <p:cTn id="155" dur="500" fill="hold"/>
                                        <p:tgtEl>
                                          <p:spTgt spid="305"/>
                                        </p:tgtEl>
                                        <p:attrNameLst>
                                          <p:attrName>ppt_w</p:attrName>
                                        </p:attrNameLst>
                                      </p:cBhvr>
                                      <p:tavLst>
                                        <p:tav tm="0">
                                          <p:val>
                                            <p:fltVal val="0"/>
                                          </p:val>
                                        </p:tav>
                                        <p:tav tm="100000">
                                          <p:val>
                                            <p:strVal val="#ppt_w"/>
                                          </p:val>
                                        </p:tav>
                                      </p:tavLst>
                                    </p:anim>
                                    <p:anim calcmode="lin" valueType="num">
                                      <p:cBhvr>
                                        <p:cTn id="156" dur="500" fill="hold"/>
                                        <p:tgtEl>
                                          <p:spTgt spid="305"/>
                                        </p:tgtEl>
                                        <p:attrNameLst>
                                          <p:attrName>ppt_h</p:attrName>
                                        </p:attrNameLst>
                                      </p:cBhvr>
                                      <p:tavLst>
                                        <p:tav tm="0">
                                          <p:val>
                                            <p:fltVal val="0"/>
                                          </p:val>
                                        </p:tav>
                                        <p:tav tm="100000">
                                          <p:val>
                                            <p:strVal val="#ppt_h"/>
                                          </p:val>
                                        </p:tav>
                                      </p:tavLst>
                                    </p:anim>
                                    <p:animEffect transition="in" filter="fade">
                                      <p:cBhvr>
                                        <p:cTn id="157" dur="500"/>
                                        <p:tgtEl>
                                          <p:spTgt spid="305"/>
                                        </p:tgtEl>
                                      </p:cBhvr>
                                    </p:animEffect>
                                  </p:childTnLst>
                                </p:cTn>
                              </p:par>
                              <p:par>
                                <p:cTn id="158" presetID="53" presetClass="entr" presetSubtype="16" fill="hold" nodeType="withEffect">
                                  <p:stCondLst>
                                    <p:cond delay="500"/>
                                  </p:stCondLst>
                                  <p:childTnLst>
                                    <p:set>
                                      <p:cBhvr>
                                        <p:cTn id="159" dur="1" fill="hold">
                                          <p:stCondLst>
                                            <p:cond delay="0"/>
                                          </p:stCondLst>
                                        </p:cTn>
                                        <p:tgtEl>
                                          <p:spTgt spid="278"/>
                                        </p:tgtEl>
                                        <p:attrNameLst>
                                          <p:attrName>style.visibility</p:attrName>
                                        </p:attrNameLst>
                                      </p:cBhvr>
                                      <p:to>
                                        <p:strVal val="visible"/>
                                      </p:to>
                                    </p:set>
                                    <p:anim calcmode="lin" valueType="num">
                                      <p:cBhvr>
                                        <p:cTn id="160" dur="500" fill="hold"/>
                                        <p:tgtEl>
                                          <p:spTgt spid="278"/>
                                        </p:tgtEl>
                                        <p:attrNameLst>
                                          <p:attrName>ppt_w</p:attrName>
                                        </p:attrNameLst>
                                      </p:cBhvr>
                                      <p:tavLst>
                                        <p:tav tm="0">
                                          <p:val>
                                            <p:fltVal val="0"/>
                                          </p:val>
                                        </p:tav>
                                        <p:tav tm="100000">
                                          <p:val>
                                            <p:strVal val="#ppt_w"/>
                                          </p:val>
                                        </p:tav>
                                      </p:tavLst>
                                    </p:anim>
                                    <p:anim calcmode="lin" valueType="num">
                                      <p:cBhvr>
                                        <p:cTn id="161" dur="500" fill="hold"/>
                                        <p:tgtEl>
                                          <p:spTgt spid="278"/>
                                        </p:tgtEl>
                                        <p:attrNameLst>
                                          <p:attrName>ppt_h</p:attrName>
                                        </p:attrNameLst>
                                      </p:cBhvr>
                                      <p:tavLst>
                                        <p:tav tm="0">
                                          <p:val>
                                            <p:fltVal val="0"/>
                                          </p:val>
                                        </p:tav>
                                        <p:tav tm="100000">
                                          <p:val>
                                            <p:strVal val="#ppt_h"/>
                                          </p:val>
                                        </p:tav>
                                      </p:tavLst>
                                    </p:anim>
                                    <p:animEffect transition="in" filter="fade">
                                      <p:cBhvr>
                                        <p:cTn id="162" dur="500"/>
                                        <p:tgtEl>
                                          <p:spTgt spid="278"/>
                                        </p:tgtEl>
                                      </p:cBhvr>
                                    </p:animEffect>
                                  </p:childTnLst>
                                </p:cTn>
                              </p:par>
                              <p:par>
                                <p:cTn id="163" presetID="53" presetClass="entr" presetSubtype="16" fill="hold" nodeType="withEffect">
                                  <p:stCondLst>
                                    <p:cond delay="500"/>
                                  </p:stCondLst>
                                  <p:childTnLst>
                                    <p:set>
                                      <p:cBhvr>
                                        <p:cTn id="164" dur="1" fill="hold">
                                          <p:stCondLst>
                                            <p:cond delay="0"/>
                                          </p:stCondLst>
                                        </p:cTn>
                                        <p:tgtEl>
                                          <p:spTgt spid="287"/>
                                        </p:tgtEl>
                                        <p:attrNameLst>
                                          <p:attrName>style.visibility</p:attrName>
                                        </p:attrNameLst>
                                      </p:cBhvr>
                                      <p:to>
                                        <p:strVal val="visible"/>
                                      </p:to>
                                    </p:set>
                                    <p:anim calcmode="lin" valueType="num">
                                      <p:cBhvr>
                                        <p:cTn id="165" dur="500" fill="hold"/>
                                        <p:tgtEl>
                                          <p:spTgt spid="287"/>
                                        </p:tgtEl>
                                        <p:attrNameLst>
                                          <p:attrName>ppt_w</p:attrName>
                                        </p:attrNameLst>
                                      </p:cBhvr>
                                      <p:tavLst>
                                        <p:tav tm="0">
                                          <p:val>
                                            <p:fltVal val="0"/>
                                          </p:val>
                                        </p:tav>
                                        <p:tav tm="100000">
                                          <p:val>
                                            <p:strVal val="#ppt_w"/>
                                          </p:val>
                                        </p:tav>
                                      </p:tavLst>
                                    </p:anim>
                                    <p:anim calcmode="lin" valueType="num">
                                      <p:cBhvr>
                                        <p:cTn id="166" dur="500" fill="hold"/>
                                        <p:tgtEl>
                                          <p:spTgt spid="287"/>
                                        </p:tgtEl>
                                        <p:attrNameLst>
                                          <p:attrName>ppt_h</p:attrName>
                                        </p:attrNameLst>
                                      </p:cBhvr>
                                      <p:tavLst>
                                        <p:tav tm="0">
                                          <p:val>
                                            <p:fltVal val="0"/>
                                          </p:val>
                                        </p:tav>
                                        <p:tav tm="100000">
                                          <p:val>
                                            <p:strVal val="#ppt_h"/>
                                          </p:val>
                                        </p:tav>
                                      </p:tavLst>
                                    </p:anim>
                                    <p:animEffect transition="in" filter="fade">
                                      <p:cBhvr>
                                        <p:cTn id="167" dur="500"/>
                                        <p:tgtEl>
                                          <p:spTgt spid="287"/>
                                        </p:tgtEl>
                                      </p:cBhvr>
                                    </p:animEffect>
                                  </p:childTnLst>
                                </p:cTn>
                              </p:par>
                              <p:par>
                                <p:cTn id="168" presetID="53" presetClass="entr" presetSubtype="16" fill="hold" nodeType="withEffect">
                                  <p:stCondLst>
                                    <p:cond delay="250"/>
                                  </p:stCondLst>
                                  <p:childTnLst>
                                    <p:set>
                                      <p:cBhvr>
                                        <p:cTn id="169" dur="1" fill="hold">
                                          <p:stCondLst>
                                            <p:cond delay="0"/>
                                          </p:stCondLst>
                                        </p:cTn>
                                        <p:tgtEl>
                                          <p:spTgt spid="314"/>
                                        </p:tgtEl>
                                        <p:attrNameLst>
                                          <p:attrName>style.visibility</p:attrName>
                                        </p:attrNameLst>
                                      </p:cBhvr>
                                      <p:to>
                                        <p:strVal val="visible"/>
                                      </p:to>
                                    </p:set>
                                    <p:anim calcmode="lin" valueType="num">
                                      <p:cBhvr>
                                        <p:cTn id="170" dur="500" fill="hold"/>
                                        <p:tgtEl>
                                          <p:spTgt spid="314"/>
                                        </p:tgtEl>
                                        <p:attrNameLst>
                                          <p:attrName>ppt_w</p:attrName>
                                        </p:attrNameLst>
                                      </p:cBhvr>
                                      <p:tavLst>
                                        <p:tav tm="0">
                                          <p:val>
                                            <p:fltVal val="0"/>
                                          </p:val>
                                        </p:tav>
                                        <p:tav tm="100000">
                                          <p:val>
                                            <p:strVal val="#ppt_w"/>
                                          </p:val>
                                        </p:tav>
                                      </p:tavLst>
                                    </p:anim>
                                    <p:anim calcmode="lin" valueType="num">
                                      <p:cBhvr>
                                        <p:cTn id="171" dur="500" fill="hold"/>
                                        <p:tgtEl>
                                          <p:spTgt spid="314"/>
                                        </p:tgtEl>
                                        <p:attrNameLst>
                                          <p:attrName>ppt_h</p:attrName>
                                        </p:attrNameLst>
                                      </p:cBhvr>
                                      <p:tavLst>
                                        <p:tav tm="0">
                                          <p:val>
                                            <p:fltVal val="0"/>
                                          </p:val>
                                        </p:tav>
                                        <p:tav tm="100000">
                                          <p:val>
                                            <p:strVal val="#ppt_h"/>
                                          </p:val>
                                        </p:tav>
                                      </p:tavLst>
                                    </p:anim>
                                    <p:animEffect transition="in" filter="fade">
                                      <p:cBhvr>
                                        <p:cTn id="172" dur="500"/>
                                        <p:tgtEl>
                                          <p:spTgt spid="314"/>
                                        </p:tgtEl>
                                      </p:cBhvr>
                                    </p:animEffect>
                                  </p:childTnLst>
                                </p:cTn>
                              </p:par>
                              <p:par>
                                <p:cTn id="173" presetID="53" presetClass="entr" presetSubtype="16" fill="hold" nodeType="withEffect">
                                  <p:stCondLst>
                                    <p:cond delay="0"/>
                                  </p:stCondLst>
                                  <p:childTnLst>
                                    <p:set>
                                      <p:cBhvr>
                                        <p:cTn id="174" dur="1" fill="hold">
                                          <p:stCondLst>
                                            <p:cond delay="0"/>
                                          </p:stCondLst>
                                        </p:cTn>
                                        <p:tgtEl>
                                          <p:spTgt spid="320"/>
                                        </p:tgtEl>
                                        <p:attrNameLst>
                                          <p:attrName>style.visibility</p:attrName>
                                        </p:attrNameLst>
                                      </p:cBhvr>
                                      <p:to>
                                        <p:strVal val="visible"/>
                                      </p:to>
                                    </p:set>
                                    <p:anim calcmode="lin" valueType="num">
                                      <p:cBhvr>
                                        <p:cTn id="175" dur="500" fill="hold"/>
                                        <p:tgtEl>
                                          <p:spTgt spid="320"/>
                                        </p:tgtEl>
                                        <p:attrNameLst>
                                          <p:attrName>ppt_w</p:attrName>
                                        </p:attrNameLst>
                                      </p:cBhvr>
                                      <p:tavLst>
                                        <p:tav tm="0">
                                          <p:val>
                                            <p:fltVal val="0"/>
                                          </p:val>
                                        </p:tav>
                                        <p:tav tm="100000">
                                          <p:val>
                                            <p:strVal val="#ppt_w"/>
                                          </p:val>
                                        </p:tav>
                                      </p:tavLst>
                                    </p:anim>
                                    <p:anim calcmode="lin" valueType="num">
                                      <p:cBhvr>
                                        <p:cTn id="176" dur="500" fill="hold"/>
                                        <p:tgtEl>
                                          <p:spTgt spid="320"/>
                                        </p:tgtEl>
                                        <p:attrNameLst>
                                          <p:attrName>ppt_h</p:attrName>
                                        </p:attrNameLst>
                                      </p:cBhvr>
                                      <p:tavLst>
                                        <p:tav tm="0">
                                          <p:val>
                                            <p:fltVal val="0"/>
                                          </p:val>
                                        </p:tav>
                                        <p:tav tm="100000">
                                          <p:val>
                                            <p:strVal val="#ppt_h"/>
                                          </p:val>
                                        </p:tav>
                                      </p:tavLst>
                                    </p:anim>
                                    <p:animEffect transition="in" filter="fade">
                                      <p:cBhvr>
                                        <p:cTn id="177" dur="500"/>
                                        <p:tgtEl>
                                          <p:spTgt spid="320"/>
                                        </p:tgtEl>
                                      </p:cBhvr>
                                    </p:animEffect>
                                  </p:childTnLst>
                                </p:cTn>
                              </p:par>
                            </p:childTnLst>
                          </p:cTn>
                        </p:par>
                        <p:par>
                          <p:cTn id="178" fill="hold">
                            <p:stCondLst>
                              <p:cond delay="5250"/>
                            </p:stCondLst>
                            <p:childTnLst>
                              <p:par>
                                <p:cTn id="179" presetID="10" presetClass="entr" presetSubtype="0" fill="hold" grpId="0" nodeType="afterEffect">
                                  <p:stCondLst>
                                    <p:cond delay="0"/>
                                  </p:stCondLst>
                                  <p:childTnLst>
                                    <p:set>
                                      <p:cBhvr>
                                        <p:cTn id="180" dur="1" fill="hold">
                                          <p:stCondLst>
                                            <p:cond delay="0"/>
                                          </p:stCondLst>
                                        </p:cTn>
                                        <p:tgtEl>
                                          <p:spTgt spid="233"/>
                                        </p:tgtEl>
                                        <p:attrNameLst>
                                          <p:attrName>style.visibility</p:attrName>
                                        </p:attrNameLst>
                                      </p:cBhvr>
                                      <p:to>
                                        <p:strVal val="visible"/>
                                      </p:to>
                                    </p:set>
                                    <p:animEffect transition="in" filter="fade">
                                      <p:cBhvr>
                                        <p:cTn id="181" dur="500"/>
                                        <p:tgtEl>
                                          <p:spTgt spid="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p:bldP spid="232" grpId="0"/>
      <p:bldP spid="23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xmlns="" id="{7C2AF330-7A18-405C-BC6D-401E3F891D46}"/>
              </a:ext>
            </a:extLst>
          </p:cNvPr>
          <p:cNvSpPr/>
          <p:nvPr/>
        </p:nvSpPr>
        <p:spPr bwMode="auto">
          <a:xfrm rot="16200000">
            <a:off x="2562623" y="5128971"/>
            <a:ext cx="141193" cy="14119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41" fontAlgn="base">
              <a:spcBef>
                <a:spcPct val="0"/>
              </a:spcBef>
              <a:spcAft>
                <a:spcPct val="0"/>
              </a:spcAft>
              <a:defRPr/>
            </a:pPr>
            <a:endParaRPr lang="en-US" sz="1884">
              <a:gradFill>
                <a:gsLst>
                  <a:gs pos="0">
                    <a:srgbClr val="FFFFFF"/>
                  </a:gs>
                  <a:gs pos="100000">
                    <a:srgbClr val="FFFFFF"/>
                  </a:gs>
                </a:gsLst>
                <a:lin ang="5400000" scaled="0"/>
              </a:gradFill>
              <a:latin typeface="Segoe UI Semilight"/>
            </a:endParaRPr>
          </a:p>
        </p:txBody>
      </p:sp>
      <p:cxnSp>
        <p:nvCxnSpPr>
          <p:cNvPr id="5" name="Straight Connector 4">
            <a:extLst>
              <a:ext uri="{FF2B5EF4-FFF2-40B4-BE49-F238E27FC236}">
                <a16:creationId xmlns:a16="http://schemas.microsoft.com/office/drawing/2014/main" xmlns="" id="{60888F8F-1FBC-4A8C-81C5-123E219D0551}"/>
              </a:ext>
            </a:extLst>
          </p:cNvPr>
          <p:cNvCxnSpPr>
            <a:cxnSpLocks/>
          </p:cNvCxnSpPr>
          <p:nvPr/>
        </p:nvCxnSpPr>
        <p:spPr>
          <a:xfrm>
            <a:off x="2835317" y="5199567"/>
            <a:ext cx="1912191"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xmlns="" id="{2BC3DFF8-124C-4806-AB0F-F4370E0EFF97}"/>
              </a:ext>
            </a:extLst>
          </p:cNvPr>
          <p:cNvSpPr/>
          <p:nvPr/>
        </p:nvSpPr>
        <p:spPr bwMode="auto">
          <a:xfrm rot="16200000">
            <a:off x="4879009" y="5128972"/>
            <a:ext cx="141193" cy="14119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41" fontAlgn="base">
              <a:spcBef>
                <a:spcPct val="0"/>
              </a:spcBef>
              <a:spcAft>
                <a:spcPct val="0"/>
              </a:spcAft>
              <a:defRPr/>
            </a:pPr>
            <a:endParaRPr lang="en-US" sz="1884">
              <a:gradFill>
                <a:gsLst>
                  <a:gs pos="0">
                    <a:srgbClr val="FFFFFF"/>
                  </a:gs>
                  <a:gs pos="100000">
                    <a:srgbClr val="FFFFFF"/>
                  </a:gs>
                </a:gsLst>
                <a:lin ang="5400000" scaled="0"/>
              </a:gradFill>
              <a:latin typeface="Segoe UI Semilight"/>
            </a:endParaRPr>
          </a:p>
        </p:txBody>
      </p:sp>
      <p:sp>
        <p:nvSpPr>
          <p:cNvPr id="7" name="Oval 6">
            <a:extLst>
              <a:ext uri="{FF2B5EF4-FFF2-40B4-BE49-F238E27FC236}">
                <a16:creationId xmlns:a16="http://schemas.microsoft.com/office/drawing/2014/main" xmlns="" id="{4DC7540B-2CF3-4017-B8F9-26ABFF0B529E}"/>
              </a:ext>
            </a:extLst>
          </p:cNvPr>
          <p:cNvSpPr/>
          <p:nvPr/>
        </p:nvSpPr>
        <p:spPr bwMode="auto">
          <a:xfrm rot="16200000">
            <a:off x="7195396" y="5128972"/>
            <a:ext cx="141193" cy="14119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41" fontAlgn="base">
              <a:spcBef>
                <a:spcPct val="0"/>
              </a:spcBef>
              <a:spcAft>
                <a:spcPct val="0"/>
              </a:spcAft>
              <a:defRPr/>
            </a:pPr>
            <a:endParaRPr lang="en-US" sz="1884">
              <a:gradFill>
                <a:gsLst>
                  <a:gs pos="0">
                    <a:srgbClr val="FFFFFF"/>
                  </a:gs>
                  <a:gs pos="100000">
                    <a:srgbClr val="FFFFFF"/>
                  </a:gs>
                </a:gsLst>
                <a:lin ang="5400000" scaled="0"/>
              </a:gradFill>
              <a:latin typeface="Segoe UI Semilight"/>
            </a:endParaRPr>
          </a:p>
        </p:txBody>
      </p:sp>
      <p:sp>
        <p:nvSpPr>
          <p:cNvPr id="8" name="Oval 7">
            <a:extLst>
              <a:ext uri="{FF2B5EF4-FFF2-40B4-BE49-F238E27FC236}">
                <a16:creationId xmlns:a16="http://schemas.microsoft.com/office/drawing/2014/main" xmlns="" id="{DC17FBA9-2E33-4A98-8C9A-E310FCE1D66D}"/>
              </a:ext>
            </a:extLst>
          </p:cNvPr>
          <p:cNvSpPr/>
          <p:nvPr/>
        </p:nvSpPr>
        <p:spPr bwMode="auto">
          <a:xfrm rot="16200000">
            <a:off x="9511782" y="5128971"/>
            <a:ext cx="141193" cy="14119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41" fontAlgn="base">
              <a:spcBef>
                <a:spcPct val="0"/>
              </a:spcBef>
              <a:spcAft>
                <a:spcPct val="0"/>
              </a:spcAft>
              <a:defRPr/>
            </a:pPr>
            <a:endParaRPr lang="en-US" sz="1884">
              <a:gradFill>
                <a:gsLst>
                  <a:gs pos="0">
                    <a:srgbClr val="FFFFFF"/>
                  </a:gs>
                  <a:gs pos="100000">
                    <a:srgbClr val="FFFFFF"/>
                  </a:gs>
                </a:gsLst>
                <a:lin ang="5400000" scaled="0"/>
              </a:gradFill>
              <a:latin typeface="Segoe UI Semilight"/>
            </a:endParaRPr>
          </a:p>
        </p:txBody>
      </p:sp>
      <p:cxnSp>
        <p:nvCxnSpPr>
          <p:cNvPr id="55" name="Straight Connector 54">
            <a:extLst>
              <a:ext uri="{FF2B5EF4-FFF2-40B4-BE49-F238E27FC236}">
                <a16:creationId xmlns:a16="http://schemas.microsoft.com/office/drawing/2014/main" xmlns="" id="{569AF9D9-04FC-4FD4-9F65-10D16BAA0DAA}"/>
              </a:ext>
            </a:extLst>
          </p:cNvPr>
          <p:cNvCxnSpPr>
            <a:cxnSpLocks/>
          </p:cNvCxnSpPr>
          <p:nvPr/>
        </p:nvCxnSpPr>
        <p:spPr>
          <a:xfrm>
            <a:off x="5151704" y="5199567"/>
            <a:ext cx="1912191"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xmlns="" id="{78C1A1B3-9A35-49FB-89F8-863B2DEEF19D}"/>
              </a:ext>
            </a:extLst>
          </p:cNvPr>
          <p:cNvCxnSpPr>
            <a:cxnSpLocks/>
          </p:cNvCxnSpPr>
          <p:nvPr/>
        </p:nvCxnSpPr>
        <p:spPr>
          <a:xfrm>
            <a:off x="7468091" y="5199567"/>
            <a:ext cx="1912191"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xmlns="" id="{76E2E801-C53A-4BD8-849F-CB2895EB0EB3}"/>
              </a:ext>
            </a:extLst>
          </p:cNvPr>
          <p:cNvSpPr txBox="1"/>
          <p:nvPr/>
        </p:nvSpPr>
        <p:spPr>
          <a:xfrm>
            <a:off x="1333404" y="3596847"/>
            <a:ext cx="2599632" cy="766726"/>
          </a:xfrm>
          <a:prstGeom prst="rect">
            <a:avLst/>
          </a:prstGeom>
          <a:noFill/>
        </p:spPr>
        <p:txBody>
          <a:bodyPr wrap="square" lIns="140609" tIns="140609" rIns="140609" bIns="140609" rtlCol="0" anchor="t">
            <a:spAutoFit/>
          </a:bodyPr>
          <a:lstStyle/>
          <a:p>
            <a:pPr algn="ctr" defTabSz="896302">
              <a:spcAft>
                <a:spcPts val="576"/>
              </a:spcAft>
              <a:defRPr/>
            </a:pPr>
            <a:r>
              <a:rPr lang="en-US" sz="1568">
                <a:solidFill>
                  <a:schemeClr val="accent1"/>
                </a:solidFill>
                <a:latin typeface="Segoe UI Semibold" panose="020B0702040204020203" pitchFamily="34" charset="0"/>
                <a:cs typeface="Segoe UI Semibold" panose="020B0702040204020203" pitchFamily="34" charset="0"/>
              </a:rPr>
              <a:t>Manage Kubernetes </a:t>
            </a:r>
            <a:br>
              <a:rPr lang="en-US" sz="1568">
                <a:solidFill>
                  <a:schemeClr val="accent1"/>
                </a:solidFill>
                <a:latin typeface="Segoe UI Semibold" panose="020B0702040204020203" pitchFamily="34" charset="0"/>
                <a:cs typeface="Segoe UI Semibold" panose="020B0702040204020203" pitchFamily="34" charset="0"/>
              </a:rPr>
            </a:br>
            <a:r>
              <a:rPr lang="en-US" sz="1568">
                <a:solidFill>
                  <a:schemeClr val="accent1"/>
                </a:solidFill>
                <a:latin typeface="Segoe UI Semibold" panose="020B0702040204020203" pitchFamily="34" charset="0"/>
                <a:cs typeface="Segoe UI Semibold" panose="020B0702040204020203" pitchFamily="34" charset="0"/>
              </a:rPr>
              <a:t>with ease</a:t>
            </a:r>
          </a:p>
        </p:txBody>
      </p:sp>
      <p:grpSp>
        <p:nvGrpSpPr>
          <p:cNvPr id="63" name="Group 62">
            <a:extLst>
              <a:ext uri="{FF2B5EF4-FFF2-40B4-BE49-F238E27FC236}">
                <a16:creationId xmlns:a16="http://schemas.microsoft.com/office/drawing/2014/main" xmlns="" id="{F4D777A9-E67A-45AD-B68F-17579D8514D7}"/>
              </a:ext>
            </a:extLst>
          </p:cNvPr>
          <p:cNvGrpSpPr/>
          <p:nvPr/>
        </p:nvGrpSpPr>
        <p:grpSpPr>
          <a:xfrm>
            <a:off x="2225368" y="2636264"/>
            <a:ext cx="815703" cy="770636"/>
            <a:chOff x="3172902" y="4132385"/>
            <a:chExt cx="355417" cy="335781"/>
          </a:xfrm>
        </p:grpSpPr>
        <p:grpSp>
          <p:nvGrpSpPr>
            <p:cNvPr id="64" name="Group 63">
              <a:extLst>
                <a:ext uri="{FF2B5EF4-FFF2-40B4-BE49-F238E27FC236}">
                  <a16:creationId xmlns:a16="http://schemas.microsoft.com/office/drawing/2014/main" xmlns="" id="{5ECDCD2A-5934-45FF-85B0-A5826905E4BA}"/>
                </a:ext>
              </a:extLst>
            </p:cNvPr>
            <p:cNvGrpSpPr/>
            <p:nvPr/>
          </p:nvGrpSpPr>
          <p:grpSpPr>
            <a:xfrm>
              <a:off x="3234030" y="4132385"/>
              <a:ext cx="233160" cy="110531"/>
              <a:chOff x="3234867" y="4132385"/>
              <a:chExt cx="233160" cy="110531"/>
            </a:xfrm>
          </p:grpSpPr>
          <p:sp>
            <p:nvSpPr>
              <p:cNvPr id="72" name="Freeform: Shape 71">
                <a:extLst>
                  <a:ext uri="{FF2B5EF4-FFF2-40B4-BE49-F238E27FC236}">
                    <a16:creationId xmlns:a16="http://schemas.microsoft.com/office/drawing/2014/main" xmlns="" id="{9D396E00-90D5-4068-8F91-FEAC8D974F64}"/>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73" name="Freeform: Shape 72">
                <a:extLst>
                  <a:ext uri="{FF2B5EF4-FFF2-40B4-BE49-F238E27FC236}">
                    <a16:creationId xmlns:a16="http://schemas.microsoft.com/office/drawing/2014/main" xmlns="" id="{FFCCF99C-ABFB-4729-9101-8C9CC98F2731}"/>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65" name="Group 64">
              <a:extLst>
                <a:ext uri="{FF2B5EF4-FFF2-40B4-BE49-F238E27FC236}">
                  <a16:creationId xmlns:a16="http://schemas.microsoft.com/office/drawing/2014/main" xmlns="" id="{E73FAA0A-8212-4180-ABA5-DEE8F67B0098}"/>
                </a:ext>
              </a:extLst>
            </p:cNvPr>
            <p:cNvGrpSpPr/>
            <p:nvPr/>
          </p:nvGrpSpPr>
          <p:grpSpPr>
            <a:xfrm>
              <a:off x="3172902" y="4245010"/>
              <a:ext cx="355417" cy="110531"/>
              <a:chOff x="3172902" y="4244590"/>
              <a:chExt cx="355417" cy="110531"/>
            </a:xfrm>
          </p:grpSpPr>
          <p:sp>
            <p:nvSpPr>
              <p:cNvPr id="69" name="Freeform: Shape 68">
                <a:extLst>
                  <a:ext uri="{FF2B5EF4-FFF2-40B4-BE49-F238E27FC236}">
                    <a16:creationId xmlns:a16="http://schemas.microsoft.com/office/drawing/2014/main" xmlns="" id="{34B6D912-BBE4-4334-AED6-39744FB3C097}"/>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70" name="Freeform: Shape 69">
                <a:extLst>
                  <a:ext uri="{FF2B5EF4-FFF2-40B4-BE49-F238E27FC236}">
                    <a16:creationId xmlns:a16="http://schemas.microsoft.com/office/drawing/2014/main" xmlns="" id="{A8930FF7-F2F9-4A9F-9C0E-9853CCA23D9F}"/>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71" name="Freeform: Shape 70">
                <a:extLst>
                  <a:ext uri="{FF2B5EF4-FFF2-40B4-BE49-F238E27FC236}">
                    <a16:creationId xmlns:a16="http://schemas.microsoft.com/office/drawing/2014/main" xmlns="" id="{D3F90D43-039E-458F-9A2B-87798AD80513}"/>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66" name="Group 65">
              <a:extLst>
                <a:ext uri="{FF2B5EF4-FFF2-40B4-BE49-F238E27FC236}">
                  <a16:creationId xmlns:a16="http://schemas.microsoft.com/office/drawing/2014/main" xmlns="" id="{CDF787F7-3690-4752-B89E-39B6A686F84C}"/>
                </a:ext>
              </a:extLst>
            </p:cNvPr>
            <p:cNvGrpSpPr/>
            <p:nvPr/>
          </p:nvGrpSpPr>
          <p:grpSpPr>
            <a:xfrm>
              <a:off x="3234030" y="4357635"/>
              <a:ext cx="233160" cy="110531"/>
              <a:chOff x="3234867" y="4132385"/>
              <a:chExt cx="233160" cy="110531"/>
            </a:xfrm>
          </p:grpSpPr>
          <p:sp>
            <p:nvSpPr>
              <p:cNvPr id="67" name="Freeform: Shape 66">
                <a:extLst>
                  <a:ext uri="{FF2B5EF4-FFF2-40B4-BE49-F238E27FC236}">
                    <a16:creationId xmlns:a16="http://schemas.microsoft.com/office/drawing/2014/main" xmlns="" id="{5E9A94FA-E346-4735-B7E5-688D0E017B6F}"/>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68" name="Freeform: Shape 67">
                <a:extLst>
                  <a:ext uri="{FF2B5EF4-FFF2-40B4-BE49-F238E27FC236}">
                    <a16:creationId xmlns:a16="http://schemas.microsoft.com/office/drawing/2014/main" xmlns="" id="{FA9F4488-732D-433D-9934-C4ACA2C53D49}"/>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grpSp>
        <p:nvGrpSpPr>
          <p:cNvPr id="19" name="Group 18">
            <a:extLst>
              <a:ext uri="{FF2B5EF4-FFF2-40B4-BE49-F238E27FC236}">
                <a16:creationId xmlns:a16="http://schemas.microsoft.com/office/drawing/2014/main" xmlns="" id="{9DE0EB30-D38B-4BFE-8C86-54D5CBEA0FDE}"/>
              </a:ext>
            </a:extLst>
          </p:cNvPr>
          <p:cNvGrpSpPr/>
          <p:nvPr/>
        </p:nvGrpSpPr>
        <p:grpSpPr>
          <a:xfrm>
            <a:off x="5966177" y="2652104"/>
            <a:ext cx="2599632" cy="1952849"/>
            <a:chOff x="6085811" y="2704787"/>
            <a:chExt cx="2651760" cy="1992008"/>
          </a:xfrm>
        </p:grpSpPr>
        <p:sp>
          <p:nvSpPr>
            <p:cNvPr id="21" name="TextBox 20">
              <a:extLst>
                <a:ext uri="{FF2B5EF4-FFF2-40B4-BE49-F238E27FC236}">
                  <a16:creationId xmlns:a16="http://schemas.microsoft.com/office/drawing/2014/main" xmlns="" id="{32AA5DD9-991F-4355-BD2E-B434EF066F66}"/>
                </a:ext>
              </a:extLst>
            </p:cNvPr>
            <p:cNvSpPr txBox="1"/>
            <p:nvPr/>
          </p:nvSpPr>
          <p:spPr>
            <a:xfrm>
              <a:off x="6085811" y="3668474"/>
              <a:ext cx="2651760" cy="1028321"/>
            </a:xfrm>
            <a:prstGeom prst="rect">
              <a:avLst/>
            </a:prstGeom>
            <a:noFill/>
          </p:spPr>
          <p:txBody>
            <a:bodyPr wrap="square" lIns="140609" tIns="140609" rIns="140609" bIns="140609" rtlCol="0" anchor="t">
              <a:spAutoFit/>
            </a:bodyPr>
            <a:lstStyle/>
            <a:p>
              <a:pPr algn="ctr" defTabSz="896302">
                <a:spcAft>
                  <a:spcPts val="576"/>
                </a:spcAft>
                <a:defRPr/>
              </a:pPr>
              <a:r>
                <a:rPr lang="en-US" sz="1568">
                  <a:solidFill>
                    <a:schemeClr val="accent1"/>
                  </a:solidFill>
                  <a:latin typeface="Segoe UI Semibold" panose="020B0702040204020203" pitchFamily="34" charset="0"/>
                  <a:cs typeface="Segoe UI Semibold" panose="020B0702040204020203" pitchFamily="34" charset="0"/>
                </a:rPr>
                <a:t>Build on an</a:t>
              </a:r>
              <a:br>
                <a:rPr lang="en-US" sz="1568">
                  <a:solidFill>
                    <a:schemeClr val="accent1"/>
                  </a:solidFill>
                  <a:latin typeface="Segoe UI Semibold" panose="020B0702040204020203" pitchFamily="34" charset="0"/>
                  <a:cs typeface="Segoe UI Semibold" panose="020B0702040204020203" pitchFamily="34" charset="0"/>
                </a:rPr>
              </a:br>
              <a:r>
                <a:rPr lang="en-US" sz="1568">
                  <a:solidFill>
                    <a:schemeClr val="accent1"/>
                  </a:solidFill>
                  <a:latin typeface="Segoe UI Semibold" panose="020B0702040204020203" pitchFamily="34" charset="0"/>
                  <a:cs typeface="Segoe UI Semibold" panose="020B0702040204020203" pitchFamily="34" charset="0"/>
                </a:rPr>
                <a:t>enterprise-grade,</a:t>
              </a:r>
              <a:br>
                <a:rPr lang="en-US" sz="1568">
                  <a:solidFill>
                    <a:schemeClr val="accent1"/>
                  </a:solidFill>
                  <a:latin typeface="Segoe UI Semibold" panose="020B0702040204020203" pitchFamily="34" charset="0"/>
                  <a:cs typeface="Segoe UI Semibold" panose="020B0702040204020203" pitchFamily="34" charset="0"/>
                </a:rPr>
              </a:br>
              <a:r>
                <a:rPr lang="en-US" sz="1568">
                  <a:solidFill>
                    <a:schemeClr val="accent1"/>
                  </a:solidFill>
                  <a:latin typeface="Segoe UI Semibold" panose="020B0702040204020203" pitchFamily="34" charset="0"/>
                  <a:cs typeface="Segoe UI Semibold" panose="020B0702040204020203" pitchFamily="34" charset="0"/>
                </a:rPr>
                <a:t>secure foundation</a:t>
              </a:r>
            </a:p>
          </p:txBody>
        </p:sp>
        <p:sp>
          <p:nvSpPr>
            <p:cNvPr id="74" name="server_2" title="Icon of a server with a padlock in the lower right corner">
              <a:extLst>
                <a:ext uri="{FF2B5EF4-FFF2-40B4-BE49-F238E27FC236}">
                  <a16:creationId xmlns:a16="http://schemas.microsoft.com/office/drawing/2014/main" xmlns="" id="{16DFA5E7-95B6-4836-B5B5-13A6ACE81AFB}"/>
                </a:ext>
              </a:extLst>
            </p:cNvPr>
            <p:cNvSpPr>
              <a:spLocks noChangeAspect="1" noEditPoints="1"/>
            </p:cNvSpPr>
            <p:nvPr/>
          </p:nvSpPr>
          <p:spPr bwMode="auto">
            <a:xfrm>
              <a:off x="7107700" y="2704787"/>
              <a:ext cx="607982" cy="753775"/>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grpSp>
      <p:grpSp>
        <p:nvGrpSpPr>
          <p:cNvPr id="20" name="Group 19">
            <a:extLst>
              <a:ext uri="{FF2B5EF4-FFF2-40B4-BE49-F238E27FC236}">
                <a16:creationId xmlns:a16="http://schemas.microsoft.com/office/drawing/2014/main" xmlns="" id="{D3F8E4DB-3F52-4A03-8498-9B46646284A6}"/>
              </a:ext>
            </a:extLst>
          </p:cNvPr>
          <p:cNvGrpSpPr/>
          <p:nvPr/>
        </p:nvGrpSpPr>
        <p:grpSpPr>
          <a:xfrm>
            <a:off x="8282564" y="2665841"/>
            <a:ext cx="2599632" cy="1697731"/>
            <a:chOff x="8448646" y="2718800"/>
            <a:chExt cx="2651760" cy="1731774"/>
          </a:xfrm>
        </p:grpSpPr>
        <p:sp>
          <p:nvSpPr>
            <p:cNvPr id="12" name="TextBox 11">
              <a:extLst>
                <a:ext uri="{FF2B5EF4-FFF2-40B4-BE49-F238E27FC236}">
                  <a16:creationId xmlns:a16="http://schemas.microsoft.com/office/drawing/2014/main" xmlns="" id="{E92AC923-3F09-4B8F-A47E-2E4D8D1F9E3B}"/>
                </a:ext>
              </a:extLst>
            </p:cNvPr>
            <p:cNvSpPr txBox="1"/>
            <p:nvPr/>
          </p:nvSpPr>
          <p:spPr>
            <a:xfrm>
              <a:off x="8448646" y="3668474"/>
              <a:ext cx="2651760" cy="782100"/>
            </a:xfrm>
            <a:prstGeom prst="rect">
              <a:avLst/>
            </a:prstGeom>
            <a:noFill/>
          </p:spPr>
          <p:txBody>
            <a:bodyPr wrap="square" lIns="140609" tIns="140609" rIns="140609" bIns="140609" rtlCol="0" anchor="t">
              <a:spAutoFit/>
            </a:bodyPr>
            <a:lstStyle/>
            <a:p>
              <a:pPr algn="ctr" defTabSz="896302">
                <a:spcAft>
                  <a:spcPts val="576"/>
                </a:spcAft>
                <a:defRPr/>
              </a:pPr>
              <a:r>
                <a:rPr lang="en-US" sz="1568">
                  <a:solidFill>
                    <a:schemeClr val="accent1"/>
                  </a:solidFill>
                  <a:latin typeface="Segoe UI Semibold" panose="020B0702040204020203" pitchFamily="34" charset="0"/>
                  <a:cs typeface="Segoe UI Semibold" panose="020B0702040204020203" pitchFamily="34" charset="0"/>
                </a:rPr>
                <a:t>Run anything,</a:t>
              </a:r>
              <a:br>
                <a:rPr lang="en-US" sz="1568">
                  <a:solidFill>
                    <a:schemeClr val="accent1"/>
                  </a:solidFill>
                  <a:latin typeface="Segoe UI Semibold" panose="020B0702040204020203" pitchFamily="34" charset="0"/>
                  <a:cs typeface="Segoe UI Semibold" panose="020B0702040204020203" pitchFamily="34" charset="0"/>
                </a:rPr>
              </a:br>
              <a:r>
                <a:rPr lang="en-US" sz="1568">
                  <a:solidFill>
                    <a:schemeClr val="accent1"/>
                  </a:solidFill>
                  <a:latin typeface="Segoe UI Semibold" panose="020B0702040204020203" pitchFamily="34" charset="0"/>
                  <a:cs typeface="Segoe UI Semibold" panose="020B0702040204020203" pitchFamily="34" charset="0"/>
                </a:rPr>
                <a:t>anywhere</a:t>
              </a:r>
            </a:p>
          </p:txBody>
        </p:sp>
        <p:sp>
          <p:nvSpPr>
            <p:cNvPr id="75" name="globe" title="Icon of the earth">
              <a:extLst>
                <a:ext uri="{FF2B5EF4-FFF2-40B4-BE49-F238E27FC236}">
                  <a16:creationId xmlns:a16="http://schemas.microsoft.com/office/drawing/2014/main" xmlns="" id="{2D23C8A8-A373-4049-AC35-17E1B04CF705}"/>
                </a:ext>
              </a:extLst>
            </p:cNvPr>
            <p:cNvSpPr>
              <a:spLocks noChangeAspect="1" noEditPoints="1"/>
            </p:cNvSpPr>
            <p:nvPr/>
          </p:nvSpPr>
          <p:spPr bwMode="auto">
            <a:xfrm>
              <a:off x="9412882" y="2718800"/>
              <a:ext cx="723288" cy="725749"/>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grpSp>
      <p:grpSp>
        <p:nvGrpSpPr>
          <p:cNvPr id="16" name="Group 15">
            <a:extLst>
              <a:ext uri="{FF2B5EF4-FFF2-40B4-BE49-F238E27FC236}">
                <a16:creationId xmlns:a16="http://schemas.microsoft.com/office/drawing/2014/main" xmlns="" id="{67982F09-15BD-4567-83BD-DF47D06A026A}"/>
              </a:ext>
            </a:extLst>
          </p:cNvPr>
          <p:cNvGrpSpPr/>
          <p:nvPr/>
        </p:nvGrpSpPr>
        <p:grpSpPr>
          <a:xfrm>
            <a:off x="3649791" y="2673907"/>
            <a:ext cx="2599632" cy="1931046"/>
            <a:chOff x="3722976" y="2727028"/>
            <a:chExt cx="2651760" cy="1969768"/>
          </a:xfrm>
        </p:grpSpPr>
        <p:sp>
          <p:nvSpPr>
            <p:cNvPr id="18" name="TextBox 17">
              <a:extLst>
                <a:ext uri="{FF2B5EF4-FFF2-40B4-BE49-F238E27FC236}">
                  <a16:creationId xmlns:a16="http://schemas.microsoft.com/office/drawing/2014/main" xmlns="" id="{DA9AFC7E-14A3-459A-AF43-61E328EE08BA}"/>
                </a:ext>
              </a:extLst>
            </p:cNvPr>
            <p:cNvSpPr txBox="1"/>
            <p:nvPr/>
          </p:nvSpPr>
          <p:spPr>
            <a:xfrm>
              <a:off x="3722976" y="3668475"/>
              <a:ext cx="2651760" cy="1028321"/>
            </a:xfrm>
            <a:prstGeom prst="rect">
              <a:avLst/>
            </a:prstGeom>
            <a:noFill/>
          </p:spPr>
          <p:txBody>
            <a:bodyPr wrap="square" lIns="140609" tIns="140609" rIns="140609" bIns="140609" rtlCol="0" anchor="t">
              <a:spAutoFit/>
            </a:bodyPr>
            <a:lstStyle/>
            <a:p>
              <a:pPr algn="ctr" defTabSz="896302">
                <a:spcAft>
                  <a:spcPts val="576"/>
                </a:spcAft>
                <a:defRPr/>
              </a:pPr>
              <a:r>
                <a:rPr lang="en-US" sz="1568">
                  <a:solidFill>
                    <a:schemeClr val="accent1"/>
                  </a:solidFill>
                  <a:latin typeface="Segoe UI Semibold" panose="020B0702040204020203" pitchFamily="34" charset="0"/>
                  <a:cs typeface="Segoe UI Semibold" panose="020B0702040204020203" pitchFamily="34" charset="0"/>
                </a:rPr>
                <a:t>Accelerate</a:t>
              </a:r>
              <a:br>
                <a:rPr lang="en-US" sz="1568">
                  <a:solidFill>
                    <a:schemeClr val="accent1"/>
                  </a:solidFill>
                  <a:latin typeface="Segoe UI Semibold" panose="020B0702040204020203" pitchFamily="34" charset="0"/>
                  <a:cs typeface="Segoe UI Semibold" panose="020B0702040204020203" pitchFamily="34" charset="0"/>
                </a:rPr>
              </a:br>
              <a:r>
                <a:rPr lang="en-US" sz="1568">
                  <a:solidFill>
                    <a:schemeClr val="accent1"/>
                  </a:solidFill>
                  <a:latin typeface="Segoe UI Semibold" panose="020B0702040204020203" pitchFamily="34" charset="0"/>
                  <a:cs typeface="Segoe UI Semibold" panose="020B0702040204020203" pitchFamily="34" charset="0"/>
                </a:rPr>
                <a:t>containerized</a:t>
              </a:r>
              <a:br>
                <a:rPr lang="en-US" sz="1568">
                  <a:solidFill>
                    <a:schemeClr val="accent1"/>
                  </a:solidFill>
                  <a:latin typeface="Segoe UI Semibold" panose="020B0702040204020203" pitchFamily="34" charset="0"/>
                  <a:cs typeface="Segoe UI Semibold" panose="020B0702040204020203" pitchFamily="34" charset="0"/>
                </a:rPr>
              </a:br>
              <a:r>
                <a:rPr lang="en-US" sz="1568">
                  <a:solidFill>
                    <a:schemeClr val="accent1"/>
                  </a:solidFill>
                  <a:latin typeface="Segoe UI Semibold" panose="020B0702040204020203" pitchFamily="34" charset="0"/>
                  <a:cs typeface="Segoe UI Semibold" panose="020B0702040204020203" pitchFamily="34" charset="0"/>
                </a:rPr>
                <a:t>development</a:t>
              </a:r>
            </a:p>
          </p:txBody>
        </p:sp>
        <p:sp>
          <p:nvSpPr>
            <p:cNvPr id="76" name="DevUpdate_ECC5" title="Icon of a clock with an arrow around it pointing clockwise">
              <a:extLst>
                <a:ext uri="{FF2B5EF4-FFF2-40B4-BE49-F238E27FC236}">
                  <a16:creationId xmlns:a16="http://schemas.microsoft.com/office/drawing/2014/main" xmlns="" id="{4DFB05C1-D4A4-4BEE-96DE-92C9A60FF101}"/>
                </a:ext>
              </a:extLst>
            </p:cNvPr>
            <p:cNvSpPr>
              <a:spLocks noChangeAspect="1" noEditPoints="1"/>
            </p:cNvSpPr>
            <p:nvPr/>
          </p:nvSpPr>
          <p:spPr bwMode="auto">
            <a:xfrm>
              <a:off x="4694631" y="2727028"/>
              <a:ext cx="708451" cy="709292"/>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77" name="Title 3">
            <a:extLst>
              <a:ext uri="{FF2B5EF4-FFF2-40B4-BE49-F238E27FC236}">
                <a16:creationId xmlns:a16="http://schemas.microsoft.com/office/drawing/2014/main" xmlns="" id="{C992CC6B-EA2E-4191-BAED-FFB5EA0270C0}"/>
              </a:ext>
            </a:extLst>
          </p:cNvPr>
          <p:cNvSpPr>
            <a:spLocks noGrp="1"/>
          </p:cNvSpPr>
          <p:nvPr>
            <p:ph type="title"/>
          </p:nvPr>
        </p:nvSpPr>
        <p:spPr>
          <a:xfrm>
            <a:off x="455995" y="620827"/>
            <a:ext cx="11306469" cy="414344"/>
          </a:xfrm>
        </p:spPr>
        <p:txBody>
          <a:bodyPr/>
          <a:lstStyle/>
          <a:p>
            <a:r>
              <a:rPr lang="en-US" sz="4000">
                <a:solidFill>
                  <a:schemeClr val="tx2"/>
                </a:solidFill>
              </a:rPr>
              <a:t>Azure Kubernetes Service (AKS)</a:t>
            </a:r>
            <a:endParaRPr lang="en-US" sz="4000">
              <a:solidFill>
                <a:srgbClr val="0078D4"/>
              </a:solidFill>
            </a:endParaRPr>
          </a:p>
        </p:txBody>
      </p:sp>
      <p:sp>
        <p:nvSpPr>
          <p:cNvPr id="34" name="Rectangle 33">
            <a:extLst>
              <a:ext uri="{FF2B5EF4-FFF2-40B4-BE49-F238E27FC236}">
                <a16:creationId xmlns:a16="http://schemas.microsoft.com/office/drawing/2014/main" xmlns="" id="{8A51DF37-B9EB-4E80-99A8-413AEABD5FDB}"/>
              </a:ext>
            </a:extLst>
          </p:cNvPr>
          <p:cNvSpPr/>
          <p:nvPr/>
        </p:nvSpPr>
        <p:spPr>
          <a:xfrm>
            <a:off x="455995" y="974458"/>
            <a:ext cx="11426970" cy="392245"/>
          </a:xfrm>
          <a:prstGeom prst="rect">
            <a:avLst/>
          </a:prstGeom>
        </p:spPr>
        <p:txBody>
          <a:bodyPr wrap="square" lIns="0">
            <a:spAutoFit/>
          </a:bodyPr>
          <a:lstStyle/>
          <a:p>
            <a:r>
              <a:rPr lang="en-US" sz="1961"/>
              <a:t>Ship faster, operate easily, and scale confidently with managed Kubernetes on Azure</a:t>
            </a:r>
          </a:p>
        </p:txBody>
      </p:sp>
    </p:spTree>
    <p:extLst>
      <p:ext uri="{BB962C8B-B14F-4D97-AF65-F5344CB8AC3E}">
        <p14:creationId xmlns:p14="http://schemas.microsoft.com/office/powerpoint/2010/main" val="3321570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22" presetClass="entr" presetSubtype="8" fill="hold"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par>
                                <p:cTn id="13" presetID="53" presetClass="entr" presetSubtype="16" fill="hold" grpId="0" nodeType="withEffect">
                                  <p:stCondLst>
                                    <p:cond delay="50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10" presetClass="entr" presetSubtype="0" fill="hold" nodeType="withEffect">
                                  <p:stCondLst>
                                    <p:cond delay="50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22" presetClass="entr" presetSubtype="8" fill="hold" nodeType="withEffect">
                                  <p:stCondLst>
                                    <p:cond delay="750"/>
                                  </p:stCondLst>
                                  <p:childTnLst>
                                    <p:set>
                                      <p:cBhvr>
                                        <p:cTn id="22" dur="1" fill="hold">
                                          <p:stCondLst>
                                            <p:cond delay="0"/>
                                          </p:stCondLst>
                                        </p:cTn>
                                        <p:tgtEl>
                                          <p:spTgt spid="55"/>
                                        </p:tgtEl>
                                        <p:attrNameLst>
                                          <p:attrName>style.visibility</p:attrName>
                                        </p:attrNameLst>
                                      </p:cBhvr>
                                      <p:to>
                                        <p:strVal val="visible"/>
                                      </p:to>
                                    </p:set>
                                    <p:animEffect transition="in" filter="wipe(left)">
                                      <p:cBhvr>
                                        <p:cTn id="23" dur="500"/>
                                        <p:tgtEl>
                                          <p:spTgt spid="55"/>
                                        </p:tgtEl>
                                      </p:cBhvr>
                                    </p:animEffect>
                                  </p:childTnLst>
                                </p:cTn>
                              </p:par>
                              <p:par>
                                <p:cTn id="24" presetID="53" presetClass="entr" presetSubtype="16" fill="hold" grpId="0" nodeType="withEffect">
                                  <p:stCondLst>
                                    <p:cond delay="100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fltVal val="0"/>
                                          </p:val>
                                        </p:tav>
                                        <p:tav tm="100000">
                                          <p:val>
                                            <p:strVal val="#ppt_w"/>
                                          </p:val>
                                        </p:tav>
                                      </p:tavLst>
                                    </p:anim>
                                    <p:anim calcmode="lin" valueType="num">
                                      <p:cBhvr>
                                        <p:cTn id="27" dur="500" fill="hold"/>
                                        <p:tgtEl>
                                          <p:spTgt spid="7"/>
                                        </p:tgtEl>
                                        <p:attrNameLst>
                                          <p:attrName>ppt_h</p:attrName>
                                        </p:attrNameLst>
                                      </p:cBhvr>
                                      <p:tavLst>
                                        <p:tav tm="0">
                                          <p:val>
                                            <p:fltVal val="0"/>
                                          </p:val>
                                        </p:tav>
                                        <p:tav tm="100000">
                                          <p:val>
                                            <p:strVal val="#ppt_h"/>
                                          </p:val>
                                        </p:tav>
                                      </p:tavLst>
                                    </p:anim>
                                    <p:animEffect transition="in" filter="fade">
                                      <p:cBhvr>
                                        <p:cTn id="28" dur="500"/>
                                        <p:tgtEl>
                                          <p:spTgt spid="7"/>
                                        </p:tgtEl>
                                      </p:cBhvr>
                                    </p:animEffect>
                                  </p:childTnLst>
                                </p:cTn>
                              </p:par>
                              <p:par>
                                <p:cTn id="29" presetID="10" presetClass="entr" presetSubtype="0" fill="hold" nodeType="withEffect">
                                  <p:stCondLst>
                                    <p:cond delay="100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22" presetClass="entr" presetSubtype="8" fill="hold" nodeType="withEffect">
                                  <p:stCondLst>
                                    <p:cond delay="1250"/>
                                  </p:stCondLst>
                                  <p:childTnLst>
                                    <p:set>
                                      <p:cBhvr>
                                        <p:cTn id="33" dur="1" fill="hold">
                                          <p:stCondLst>
                                            <p:cond delay="0"/>
                                          </p:stCondLst>
                                        </p:cTn>
                                        <p:tgtEl>
                                          <p:spTgt spid="56"/>
                                        </p:tgtEl>
                                        <p:attrNameLst>
                                          <p:attrName>style.visibility</p:attrName>
                                        </p:attrNameLst>
                                      </p:cBhvr>
                                      <p:to>
                                        <p:strVal val="visible"/>
                                      </p:to>
                                    </p:set>
                                    <p:animEffect transition="in" filter="wipe(left)">
                                      <p:cBhvr>
                                        <p:cTn id="34" dur="500"/>
                                        <p:tgtEl>
                                          <p:spTgt spid="56"/>
                                        </p:tgtEl>
                                      </p:cBhvr>
                                    </p:animEffect>
                                  </p:childTnLst>
                                </p:cTn>
                              </p:par>
                              <p:par>
                                <p:cTn id="35" presetID="53" presetClass="entr" presetSubtype="16" fill="hold" grpId="0" nodeType="withEffect">
                                  <p:stCondLst>
                                    <p:cond delay="1500"/>
                                  </p:stCondLst>
                                  <p:childTnLst>
                                    <p:set>
                                      <p:cBhvr>
                                        <p:cTn id="36" dur="1" fill="hold">
                                          <p:stCondLst>
                                            <p:cond delay="0"/>
                                          </p:stCondLst>
                                        </p:cTn>
                                        <p:tgtEl>
                                          <p:spTgt spid="8"/>
                                        </p:tgtEl>
                                        <p:attrNameLst>
                                          <p:attrName>style.visibility</p:attrName>
                                        </p:attrNameLst>
                                      </p:cBhvr>
                                      <p:to>
                                        <p:strVal val="visible"/>
                                      </p:to>
                                    </p:set>
                                    <p:anim calcmode="lin" valueType="num">
                                      <p:cBhvr>
                                        <p:cTn id="37" dur="500" fill="hold"/>
                                        <p:tgtEl>
                                          <p:spTgt spid="8"/>
                                        </p:tgtEl>
                                        <p:attrNameLst>
                                          <p:attrName>ppt_w</p:attrName>
                                        </p:attrNameLst>
                                      </p:cBhvr>
                                      <p:tavLst>
                                        <p:tav tm="0">
                                          <p:val>
                                            <p:fltVal val="0"/>
                                          </p:val>
                                        </p:tav>
                                        <p:tav tm="100000">
                                          <p:val>
                                            <p:strVal val="#ppt_w"/>
                                          </p:val>
                                        </p:tav>
                                      </p:tavLst>
                                    </p:anim>
                                    <p:anim calcmode="lin" valueType="num">
                                      <p:cBhvr>
                                        <p:cTn id="38" dur="500" fill="hold"/>
                                        <p:tgtEl>
                                          <p:spTgt spid="8"/>
                                        </p:tgtEl>
                                        <p:attrNameLst>
                                          <p:attrName>ppt_h</p:attrName>
                                        </p:attrNameLst>
                                      </p:cBhvr>
                                      <p:tavLst>
                                        <p:tav tm="0">
                                          <p:val>
                                            <p:fltVal val="0"/>
                                          </p:val>
                                        </p:tav>
                                        <p:tav tm="100000">
                                          <p:val>
                                            <p:strVal val="#ppt_h"/>
                                          </p:val>
                                        </p:tav>
                                      </p:tavLst>
                                    </p:anim>
                                    <p:animEffect transition="in" filter="fade">
                                      <p:cBhvr>
                                        <p:cTn id="39" dur="500"/>
                                        <p:tgtEl>
                                          <p:spTgt spid="8"/>
                                        </p:tgtEl>
                                      </p:cBhvr>
                                    </p:animEffect>
                                  </p:childTnLst>
                                </p:cTn>
                              </p:par>
                              <p:par>
                                <p:cTn id="40" presetID="10" presetClass="entr" presetSubtype="0" fill="hold" nodeType="withEffect">
                                  <p:stCondLst>
                                    <p:cond delay="150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9F46E80-8A3A-4BEC-9584-11F945CD729E}"/>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a:t>ASP.NET Core 3.0</a:t>
            </a:r>
          </a:p>
        </p:txBody>
      </p:sp>
      <p:graphicFrame>
        <p:nvGraphicFramePr>
          <p:cNvPr id="7" name="Text Placeholder 1">
            <a:extLst>
              <a:ext uri="{FF2B5EF4-FFF2-40B4-BE49-F238E27FC236}">
                <a16:creationId xmlns:a16="http://schemas.microsoft.com/office/drawing/2014/main" xmlns="" id="{55AAD774-F3AB-4C06-BAD7-A436CF8EE7CD}"/>
              </a:ext>
            </a:extLst>
          </p:cNvPr>
          <p:cNvGraphicFramePr>
            <a:graphicFrameLocks noGrp="1"/>
          </p:cNvGraphicFramePr>
          <p:nvPr>
            <p:ph sz="quarter" idx="10"/>
            <p:extLst>
              <p:ext uri="{D42A27DB-BD31-4B8C-83A1-F6EECF244321}">
                <p14:modId xmlns:p14="http://schemas.microsoft.com/office/powerpoint/2010/main" val="3842923237"/>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668063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20504C-C15B-4B85-88CA-781AD4B14DC8}"/>
              </a:ext>
            </a:extLst>
          </p:cNvPr>
          <p:cNvSpPr>
            <a:spLocks noGrp="1"/>
          </p:cNvSpPr>
          <p:nvPr>
            <p:ph type="title"/>
          </p:nvPr>
        </p:nvSpPr>
        <p:spPr>
          <a:xfrm>
            <a:off x="0" y="2084172"/>
            <a:ext cx="12192000" cy="1158793"/>
          </a:xfrm>
        </p:spPr>
        <p:txBody>
          <a:bodyPr/>
          <a:lstStyle/>
          <a:p>
            <a:pPr algn="ctr"/>
            <a:r>
              <a:rPr lang="en-US"/>
              <a:t>C#</a:t>
            </a:r>
          </a:p>
        </p:txBody>
      </p:sp>
    </p:spTree>
    <p:extLst>
      <p:ext uri="{BB962C8B-B14F-4D97-AF65-F5344CB8AC3E}">
        <p14:creationId xmlns:p14="http://schemas.microsoft.com/office/powerpoint/2010/main" val="375640616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9F46E80-8A3A-4BEC-9584-11F945CD729E}"/>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a:t>C# 8.0</a:t>
            </a:r>
          </a:p>
        </p:txBody>
      </p:sp>
      <p:graphicFrame>
        <p:nvGraphicFramePr>
          <p:cNvPr id="7" name="Text Placeholder 1">
            <a:extLst>
              <a:ext uri="{FF2B5EF4-FFF2-40B4-BE49-F238E27FC236}">
                <a16:creationId xmlns:a16="http://schemas.microsoft.com/office/drawing/2014/main" xmlns="" id="{55AAD774-F3AB-4C06-BAD7-A436CF8EE7CD}"/>
              </a:ext>
            </a:extLst>
          </p:cNvPr>
          <p:cNvGraphicFramePr>
            <a:graphicFrameLocks noGrp="1"/>
          </p:cNvGraphicFramePr>
          <p:nvPr>
            <p:ph sz="quarter" idx="10"/>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6549578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20504C-C15B-4B85-88CA-781AD4B14DC8}"/>
              </a:ext>
            </a:extLst>
          </p:cNvPr>
          <p:cNvSpPr>
            <a:spLocks noGrp="1"/>
          </p:cNvSpPr>
          <p:nvPr>
            <p:ph type="title"/>
          </p:nvPr>
        </p:nvSpPr>
        <p:spPr>
          <a:xfrm>
            <a:off x="0" y="2084172"/>
            <a:ext cx="12192000" cy="1162178"/>
          </a:xfrm>
        </p:spPr>
        <p:txBody>
          <a:bodyPr/>
          <a:lstStyle/>
          <a:p>
            <a:pPr algn="ctr"/>
            <a:r>
              <a:rPr lang="en-US"/>
              <a:t>Windows desktop apps</a:t>
            </a:r>
          </a:p>
        </p:txBody>
      </p:sp>
    </p:spTree>
    <p:extLst>
      <p:ext uri="{BB962C8B-B14F-4D97-AF65-F5344CB8AC3E}">
        <p14:creationId xmlns:p14="http://schemas.microsoft.com/office/powerpoint/2010/main" val="165923705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9F46E80-8A3A-4BEC-9584-11F945CD729E}"/>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a:t>.NET Core 3.0 for Windows Desktop</a:t>
            </a:r>
          </a:p>
        </p:txBody>
      </p:sp>
      <p:graphicFrame>
        <p:nvGraphicFramePr>
          <p:cNvPr id="5" name="Text Placeholder 1">
            <a:extLst>
              <a:ext uri="{FF2B5EF4-FFF2-40B4-BE49-F238E27FC236}">
                <a16:creationId xmlns:a16="http://schemas.microsoft.com/office/drawing/2014/main" xmlns="" id="{5524B5FA-396D-4D86-B4E0-D2BBB9E1073C}"/>
              </a:ext>
            </a:extLst>
          </p:cNvPr>
          <p:cNvGraphicFramePr/>
          <p:nvPr>
            <p:extLst>
              <p:ext uri="{D42A27DB-BD31-4B8C-83A1-F6EECF244321}">
                <p14:modId xmlns:p14="http://schemas.microsoft.com/office/powerpoint/2010/main" val="1904785771"/>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4651331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DB42DEF8-773D-4E3F-B482-1107DBEB9AF4}"/>
              </a:ext>
            </a:extLst>
          </p:cNvPr>
          <p:cNvSpPr txBox="1">
            <a:spLocks/>
          </p:cNvSpPr>
          <p:nvPr/>
        </p:nvSpPr>
        <p:spPr>
          <a:xfrm>
            <a:off x="1843258" y="2019844"/>
            <a:ext cx="9461012"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App</a:t>
            </a:r>
            <a:r>
              <a:rPr kumimoji="0" lang="en-US" sz="3600" b="0" i="0" u="none" strike="noStrike" kern="1200" cap="none" spc="-50" normalizeH="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 Center for .NET Core 3.0 Windows Apps</a:t>
            </a:r>
            <a:endPar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sp>
        <p:nvSpPr>
          <p:cNvPr id="3" name="Title 3">
            <a:extLst>
              <a:ext uri="{FF2B5EF4-FFF2-40B4-BE49-F238E27FC236}">
                <a16:creationId xmlns:a16="http://schemas.microsoft.com/office/drawing/2014/main" xmlns="" id="{ED96208D-867A-4A19-8EB0-439ACD68A65C}"/>
              </a:ext>
            </a:extLst>
          </p:cNvPr>
          <p:cNvSpPr txBox="1">
            <a:spLocks/>
          </p:cNvSpPr>
          <p:nvPr/>
        </p:nvSpPr>
        <p:spPr>
          <a:xfrm>
            <a:off x="1843258" y="2873431"/>
            <a:ext cx="7883995" cy="156966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lnSpc>
                <a:spcPct val="90000"/>
              </a:lnSpc>
              <a:spcBef>
                <a:spcPts val="1200"/>
              </a:spcBef>
              <a:buSzPct val="90000"/>
              <a:defRPr/>
            </a:pPr>
            <a:r>
              <a:rPr lang="en-US" sz="2000" spc="0">
                <a:gradFill>
                  <a:gsLst>
                    <a:gs pos="1250">
                      <a:srgbClr val="FFFFFF"/>
                    </a:gs>
                    <a:gs pos="100000">
                      <a:srgbClr val="FFFFFF"/>
                    </a:gs>
                  </a:gsLst>
                  <a:lin ang="5400000" scaled="0"/>
                </a:gradFill>
                <a:latin typeface="Segoe UI"/>
              </a:rPr>
              <a:t>Easily deploy your app to your QA teams, testers, and app stores </a:t>
            </a:r>
          </a:p>
          <a:p>
            <a:pPr lvl="0">
              <a:lnSpc>
                <a:spcPct val="90000"/>
              </a:lnSpc>
              <a:spcBef>
                <a:spcPts val="1200"/>
              </a:spcBef>
              <a:buSzPct val="90000"/>
              <a:defRPr/>
            </a:pPr>
            <a:r>
              <a:rPr lang="en-US" sz="2000" spc="0">
                <a:gradFill>
                  <a:gsLst>
                    <a:gs pos="1250">
                      <a:srgbClr val="FFFFFF"/>
                    </a:gs>
                    <a:gs pos="100000">
                      <a:srgbClr val="FFFFFF"/>
                    </a:gs>
                  </a:gsLst>
                  <a:lin ang="5400000" scaled="0"/>
                </a:gradFill>
                <a:latin typeface="Segoe UI"/>
              </a:rPr>
              <a:t>Collect real-time app diagnostics data, prioritize and fix issues faster</a:t>
            </a:r>
          </a:p>
          <a:p>
            <a:pPr lvl="0">
              <a:lnSpc>
                <a:spcPct val="90000"/>
              </a:lnSpc>
              <a:spcBef>
                <a:spcPts val="1200"/>
              </a:spcBef>
              <a:buSzPct val="90000"/>
              <a:defRPr/>
            </a:pPr>
            <a:r>
              <a:rPr lang="en-US" sz="2000" spc="0">
                <a:gradFill>
                  <a:gsLst>
                    <a:gs pos="1250">
                      <a:srgbClr val="FFFFFF"/>
                    </a:gs>
                    <a:gs pos="100000">
                      <a:srgbClr val="FFFFFF"/>
                    </a:gs>
                  </a:gsLst>
                  <a:lin ang="5400000" scaled="0"/>
                </a:gradFill>
                <a:latin typeface="Segoe UI"/>
              </a:rPr>
              <a:t>Track usage patterns, user adoption, and other engagement metrics</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lang="en-US" sz="2000" spc="0">
                <a:gradFill>
                  <a:gsLst>
                    <a:gs pos="1250">
                      <a:srgbClr val="FFFFFF"/>
                    </a:gs>
                    <a:gs pos="100000">
                      <a:srgbClr val="FFFFFF"/>
                    </a:gs>
                  </a:gsLst>
                  <a:lin ang="5400000" scaled="0"/>
                </a:gradFill>
                <a:latin typeface="Segoe UI"/>
              </a:rPr>
              <a:t>Now supports WPF and WinForms apps on .NET Core 3.0</a:t>
            </a:r>
            <a:endPar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endParaRPr>
          </a:p>
        </p:txBody>
      </p:sp>
      <p:sp>
        <p:nvSpPr>
          <p:cNvPr id="4" name="TextBox 3">
            <a:extLst>
              <a:ext uri="{FF2B5EF4-FFF2-40B4-BE49-F238E27FC236}">
                <a16:creationId xmlns:a16="http://schemas.microsoft.com/office/drawing/2014/main" xmlns="" id="{340D0C54-3E62-4912-BFA8-2A91DC3F2B54}"/>
              </a:ext>
            </a:extLst>
          </p:cNvPr>
          <p:cNvSpPr txBox="1"/>
          <p:nvPr/>
        </p:nvSpPr>
        <p:spPr>
          <a:xfrm>
            <a:off x="1715858" y="5659855"/>
            <a:ext cx="8031715"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C000"/>
                </a:solidFill>
                <a:effectLst/>
                <a:uLnTx/>
                <a:uFillTx/>
                <a:latin typeface="Segoe UI"/>
                <a:ea typeface="+mn-ea"/>
                <a:cs typeface="+mn-cs"/>
              </a:rPr>
              <a:t>Appcenter.ms</a:t>
            </a:r>
          </a:p>
        </p:txBody>
      </p:sp>
      <p:sp>
        <p:nvSpPr>
          <p:cNvPr id="5" name="Rectangle: Rounded Corners 4">
            <a:extLst>
              <a:ext uri="{FF2B5EF4-FFF2-40B4-BE49-F238E27FC236}">
                <a16:creationId xmlns:a16="http://schemas.microsoft.com/office/drawing/2014/main" xmlns="" id="{1CA387C0-F0C9-4675-9CD4-A398BCA3A308}"/>
              </a:ext>
            </a:extLst>
          </p:cNvPr>
          <p:cNvSpPr/>
          <p:nvPr/>
        </p:nvSpPr>
        <p:spPr bwMode="auto">
          <a:xfrm>
            <a:off x="1843258" y="1354197"/>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RELEASED</a:t>
            </a:r>
          </a:p>
        </p:txBody>
      </p:sp>
    </p:spTree>
    <p:extLst>
      <p:ext uri="{BB962C8B-B14F-4D97-AF65-F5344CB8AC3E}">
        <p14:creationId xmlns:p14="http://schemas.microsoft.com/office/powerpoint/2010/main" val="38587780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2.70833E-6 2.96296E-6 L -2.70833E-6 0.03842 " pathEditMode="relative" rAng="0" ptsTypes="AA">
                                      <p:cBhvr>
                                        <p:cTn id="9" dur="500" spd="-100000" fill="hold"/>
                                        <p:tgtEl>
                                          <p:spTgt spid="2"/>
                                        </p:tgtEl>
                                        <p:attrNameLst>
                                          <p:attrName>ppt_x</p:attrName>
                                          <p:attrName>ppt_y</p:attrName>
                                        </p:attrNameLst>
                                      </p:cBhvr>
                                      <p:rCtr x="0" y="1921"/>
                                    </p:animMotion>
                                  </p:childTnLst>
                                </p:cTn>
                              </p:par>
                              <p:par>
                                <p:cTn id="10" presetID="10" presetClass="entr" presetSubtype="0" fill="hold" grpId="0" nodeType="withEffect">
                                  <p:stCondLst>
                                    <p:cond delay="2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200"/>
                                  </p:stCondLst>
                                  <p:childTnLst>
                                    <p:animMotion origin="layout" path="M 8.33333E-7 -3.33333E-6 L 8.33333E-7 0.03843 " pathEditMode="relative" rAng="0" ptsTypes="AA">
                                      <p:cBhvr>
                                        <p:cTn id="14" dur="500" spd="-100000" fill="hold"/>
                                        <p:tgtEl>
                                          <p:spTgt spid="3"/>
                                        </p:tgtEl>
                                        <p:attrNameLst>
                                          <p:attrName>ppt_x</p:attrName>
                                          <p:attrName>ppt_y</p:attrName>
                                        </p:attrNameLst>
                                      </p:cBhvr>
                                      <p:rCtr x="0" y="1921"/>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2.08333E-6 2.96296E-6 L 2.08333E-6 0.03842 " pathEditMode="relative" rAng="0" ptsTypes="AA">
                                      <p:cBhvr>
                                        <p:cTn id="19" dur="500" spd="-100000" fill="hold"/>
                                        <p:tgtEl>
                                          <p:spTgt spid="5"/>
                                        </p:tgtEl>
                                        <p:attrNameLst>
                                          <p:attrName>ppt_x</p:attrName>
                                          <p:attrName>ppt_y</p:attrName>
                                        </p:attrNameLst>
                                      </p:cBhvr>
                                      <p:rCtr x="0" y="1921"/>
                                    </p:animMotion>
                                  </p:childTnLst>
                                </p:cTn>
                              </p:par>
                            </p:childTnLst>
                          </p:cTn>
                        </p:par>
                        <p:par>
                          <p:cTn id="20" fill="hold">
                            <p:stCondLst>
                              <p:cond delay="700"/>
                            </p:stCondLst>
                            <p:childTnLst>
                              <p:par>
                                <p:cTn id="21" presetID="1"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5" grpId="0" animBg="1"/>
      <p:bldP spid="5"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20504C-C15B-4B85-88CA-781AD4B14DC8}"/>
              </a:ext>
            </a:extLst>
          </p:cNvPr>
          <p:cNvSpPr>
            <a:spLocks noGrp="1"/>
          </p:cNvSpPr>
          <p:nvPr>
            <p:ph type="title"/>
          </p:nvPr>
        </p:nvSpPr>
        <p:spPr>
          <a:xfrm>
            <a:off x="0" y="2084172"/>
            <a:ext cx="12192000" cy="1162178"/>
          </a:xfrm>
        </p:spPr>
        <p:txBody>
          <a:bodyPr/>
          <a:lstStyle/>
          <a:p>
            <a:pPr algn="ctr"/>
            <a:r>
              <a:rPr lang="en-US"/>
              <a:t>Mobile apps with Xamarin</a:t>
            </a:r>
          </a:p>
        </p:txBody>
      </p:sp>
    </p:spTree>
    <p:extLst>
      <p:ext uri="{BB962C8B-B14F-4D97-AF65-F5344CB8AC3E}">
        <p14:creationId xmlns:p14="http://schemas.microsoft.com/office/powerpoint/2010/main" val="30056349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9F46E80-8A3A-4BEC-9584-11F945CD729E}"/>
              </a:ext>
            </a:extLst>
          </p:cNvPr>
          <p:cNvSpPr>
            <a:spLocks noGrp="1"/>
          </p:cNvSpPr>
          <p:nvPr>
            <p:ph type="title"/>
          </p:nvPr>
        </p:nvSpPr>
        <p:spPr>
          <a:xfrm>
            <a:off x="588263" y="457200"/>
            <a:ext cx="11018520" cy="553998"/>
          </a:xfrm>
          <a:prstGeom prst="rect">
            <a:avLst/>
          </a:prstGeom>
        </p:spPr>
        <p:txBody>
          <a:bodyPr wrap="square" anchor="t">
            <a:noAutofit/>
          </a:bodyPr>
          <a:lstStyle/>
          <a:p>
            <a:r>
              <a:rPr lang="en-US" sz="4700">
                <a:cs typeface="Segoe UI"/>
              </a:rPr>
              <a:t>Xamarin</a:t>
            </a:r>
          </a:p>
        </p:txBody>
      </p:sp>
      <p:graphicFrame>
        <p:nvGraphicFramePr>
          <p:cNvPr id="761" name="Text Placeholder 1">
            <a:extLst>
              <a:ext uri="{FF2B5EF4-FFF2-40B4-BE49-F238E27FC236}">
                <a16:creationId xmlns:a16="http://schemas.microsoft.com/office/drawing/2014/main" xmlns="" id="{6BAF7240-78AB-411B-80B9-AE7353288607}"/>
              </a:ext>
            </a:extLst>
          </p:cNvPr>
          <p:cNvGraphicFramePr/>
          <p:nvPr>
            <p:extLst>
              <p:ext uri="{D42A27DB-BD31-4B8C-83A1-F6EECF244321}">
                <p14:modId xmlns:p14="http://schemas.microsoft.com/office/powerpoint/2010/main" val="2224073539"/>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descr="Smart Phone">
            <a:extLst>
              <a:ext uri="{FF2B5EF4-FFF2-40B4-BE49-F238E27FC236}">
                <a16:creationId xmlns:a16="http://schemas.microsoft.com/office/drawing/2014/main" xmlns="" id="{72DDFCCE-E05A-44F2-9389-166143D5A682}"/>
              </a:ext>
            </a:extLst>
          </p:cNvPr>
          <p:cNvSpPr/>
          <p:nvPr/>
        </p:nvSpPr>
        <p:spPr>
          <a:xfrm>
            <a:off x="1182783" y="2454735"/>
            <a:ext cx="1104468" cy="1104468"/>
          </a:xfrm>
          <a:prstGeom prst="rect">
            <a:avLst/>
          </a:prstGeom>
          <a: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25985093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9C7298-752B-48BD-843F-683A22D59A7E}"/>
              </a:ext>
            </a:extLst>
          </p:cNvPr>
          <p:cNvSpPr>
            <a:spLocks noGrp="1"/>
          </p:cNvSpPr>
          <p:nvPr>
            <p:ph type="title"/>
          </p:nvPr>
        </p:nvSpPr>
        <p:spPr/>
        <p:txBody>
          <a:bodyPr/>
          <a:lstStyle/>
          <a:p>
            <a:r>
              <a:rPr lang="en-US"/>
              <a:t>.NET Conf 2019 Keynote</a:t>
            </a:r>
          </a:p>
        </p:txBody>
      </p:sp>
      <p:sp>
        <p:nvSpPr>
          <p:cNvPr id="3" name="Text Placeholder 2">
            <a:extLst>
              <a:ext uri="{FF2B5EF4-FFF2-40B4-BE49-F238E27FC236}">
                <a16:creationId xmlns:a16="http://schemas.microsoft.com/office/drawing/2014/main" xmlns="" id="{2BA8E374-5793-40F2-A7B7-2D8AB053A278}"/>
              </a:ext>
            </a:extLst>
          </p:cNvPr>
          <p:cNvSpPr>
            <a:spLocks noGrp="1"/>
          </p:cNvSpPr>
          <p:nvPr>
            <p:ph type="body" sz="quarter" idx="12"/>
          </p:nvPr>
        </p:nvSpPr>
        <p:spPr/>
        <p:txBody>
          <a:bodyPr/>
          <a:lstStyle/>
          <a:p>
            <a:r>
              <a:rPr lang="en-US" dirty="0" smtClean="0"/>
              <a:t>Sathish Nadarajan</a:t>
            </a:r>
            <a:endParaRPr lang="en-US" dirty="0"/>
          </a:p>
        </p:txBody>
      </p:sp>
    </p:spTree>
    <p:extLst>
      <p:ext uri="{BB962C8B-B14F-4D97-AF65-F5344CB8AC3E}">
        <p14:creationId xmlns:p14="http://schemas.microsoft.com/office/powerpoint/2010/main" val="47750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DB42DEF8-773D-4E3F-B482-1107DBEB9AF4}"/>
              </a:ext>
            </a:extLst>
          </p:cNvPr>
          <p:cNvSpPr txBox="1">
            <a:spLocks/>
          </p:cNvSpPr>
          <p:nvPr/>
        </p:nvSpPr>
        <p:spPr>
          <a:xfrm>
            <a:off x="1843258" y="2019844"/>
            <a:ext cx="8315503"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Xamarin Developer</a:t>
            </a:r>
            <a:r>
              <a:rPr kumimoji="0" lang="en-US" sz="3600" b="0" i="0" u="none" strike="noStrike" kern="1200" cap="none" spc="-50" normalizeH="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 Productivity</a:t>
            </a:r>
          </a:p>
        </p:txBody>
      </p:sp>
      <p:sp>
        <p:nvSpPr>
          <p:cNvPr id="3" name="Title 3">
            <a:extLst>
              <a:ext uri="{FF2B5EF4-FFF2-40B4-BE49-F238E27FC236}">
                <a16:creationId xmlns:a16="http://schemas.microsoft.com/office/drawing/2014/main" xmlns="" id="{ED96208D-867A-4A19-8EB0-439ACD68A65C}"/>
              </a:ext>
            </a:extLst>
          </p:cNvPr>
          <p:cNvSpPr txBox="1">
            <a:spLocks/>
          </p:cNvSpPr>
          <p:nvPr/>
        </p:nvSpPr>
        <p:spPr>
          <a:xfrm>
            <a:off x="1863578" y="2978075"/>
            <a:ext cx="7883995" cy="351480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90000"/>
              </a:lnSpc>
              <a:spcBef>
                <a:spcPts val="1200"/>
              </a:spcBef>
              <a:defRPr/>
            </a:pPr>
            <a:r>
              <a:rPr lang="en-US" sz="2000" b="1" spc="0">
                <a:gradFill>
                  <a:gsLst>
                    <a:gs pos="1250">
                      <a:srgbClr val="FFFFFF"/>
                    </a:gs>
                    <a:gs pos="100000">
                      <a:srgbClr val="FFFFFF"/>
                    </a:gs>
                  </a:gsLst>
                  <a:lin ang="5400000" scaled="0"/>
                </a:gradFill>
                <a:latin typeface="Segoe UI"/>
                <a:cs typeface="Segoe UI"/>
              </a:rPr>
              <a:t>XAML Hot Reload</a:t>
            </a:r>
          </a:p>
          <a:p>
            <a:pPr>
              <a:lnSpc>
                <a:spcPct val="90000"/>
              </a:lnSpc>
              <a:spcBef>
                <a:spcPts val="1200"/>
              </a:spcBef>
              <a:defRPr/>
            </a:pPr>
            <a:r>
              <a:rPr lang="en-US" sz="2000" spc="0">
                <a:gradFill>
                  <a:gsLst>
                    <a:gs pos="1250">
                      <a:srgbClr val="FFFFFF"/>
                    </a:gs>
                    <a:gs pos="100000">
                      <a:srgbClr val="FFFFFF"/>
                    </a:gs>
                  </a:gsLst>
                  <a:lin ang="5400000" scaled="0"/>
                </a:gradFill>
                <a:latin typeface="Segoe UI"/>
                <a:cs typeface="Segoe UI"/>
              </a:rPr>
              <a:t>Iterate quickly on your </a:t>
            </a:r>
            <a:r>
              <a:rPr lang="en-US" sz="2000" spc="0" err="1">
                <a:gradFill>
                  <a:gsLst>
                    <a:gs pos="1250">
                      <a:srgbClr val="FFFFFF"/>
                    </a:gs>
                    <a:gs pos="100000">
                      <a:srgbClr val="FFFFFF"/>
                    </a:gs>
                  </a:gsLst>
                  <a:lin ang="5400000" scaled="0"/>
                </a:gradFill>
                <a:latin typeface="Segoe UI"/>
                <a:cs typeface="Segoe UI"/>
              </a:rPr>
              <a:t>Xamarin.Forms</a:t>
            </a:r>
            <a:r>
              <a:rPr lang="en-US" sz="2000" spc="0">
                <a:gradFill>
                  <a:gsLst>
                    <a:gs pos="1250">
                      <a:srgbClr val="FFFFFF"/>
                    </a:gs>
                    <a:gs pos="100000">
                      <a:srgbClr val="FFFFFF"/>
                    </a:gs>
                  </a:gsLst>
                  <a:lin ang="5400000" scaled="0"/>
                </a:gradFill>
                <a:latin typeface="Segoe UI"/>
                <a:cs typeface="Segoe UI"/>
              </a:rPr>
              <a:t> UIs while debugging </a:t>
            </a:r>
            <a:endParaRPr lang="en-US" sz="2000" spc="0">
              <a:gradFill>
                <a:gsLst>
                  <a:gs pos="1250">
                    <a:srgbClr val="FFFFFF"/>
                  </a:gs>
                  <a:gs pos="100000">
                    <a:srgbClr val="FFFFFF"/>
                  </a:gs>
                </a:gsLst>
                <a:lin ang="5400000" scaled="0"/>
              </a:gradFill>
              <a:latin typeface="Segoe UI"/>
            </a:endParaRPr>
          </a:p>
          <a:p>
            <a:pPr lvl="0">
              <a:lnSpc>
                <a:spcPct val="90000"/>
              </a:lnSpc>
              <a:spcBef>
                <a:spcPts val="1200"/>
              </a:spcBef>
              <a:defRPr/>
            </a:pPr>
            <a:endParaRPr lang="en-US" sz="2000" spc="0">
              <a:gradFill>
                <a:gsLst>
                  <a:gs pos="1250">
                    <a:srgbClr val="FFFFFF"/>
                  </a:gs>
                  <a:gs pos="100000">
                    <a:srgbClr val="FFFFFF"/>
                  </a:gs>
                </a:gsLst>
                <a:lin ang="5400000" scaled="0"/>
              </a:gradFill>
              <a:latin typeface="Segoe UI"/>
            </a:endParaRPr>
          </a:p>
          <a:p>
            <a:pPr lvl="0">
              <a:lnSpc>
                <a:spcPct val="90000"/>
              </a:lnSpc>
              <a:spcBef>
                <a:spcPts val="1200"/>
              </a:spcBef>
              <a:defRPr/>
            </a:pPr>
            <a:endParaRPr lang="en-US" sz="2000" b="1" spc="0">
              <a:gradFill>
                <a:gsLst>
                  <a:gs pos="1250">
                    <a:srgbClr val="FFFFFF"/>
                  </a:gs>
                  <a:gs pos="100000">
                    <a:srgbClr val="FFFFFF"/>
                  </a:gs>
                </a:gsLst>
                <a:lin ang="5400000" scaled="0"/>
              </a:gradFill>
              <a:latin typeface="Segoe UI"/>
            </a:endParaRPr>
          </a:p>
          <a:p>
            <a:pPr lvl="0">
              <a:lnSpc>
                <a:spcPct val="90000"/>
              </a:lnSpc>
              <a:spcBef>
                <a:spcPts val="1200"/>
              </a:spcBef>
              <a:defRPr/>
            </a:pPr>
            <a:r>
              <a:rPr lang="en-US" sz="2000" b="1" spc="0">
                <a:gradFill>
                  <a:gsLst>
                    <a:gs pos="1250">
                      <a:srgbClr val="FFFFFF"/>
                    </a:gs>
                    <a:gs pos="100000">
                      <a:srgbClr val="FFFFFF"/>
                    </a:gs>
                  </a:gsLst>
                  <a:lin ang="5400000" scaled="0"/>
                </a:gradFill>
                <a:latin typeface="Segoe UI"/>
                <a:cs typeface="Segoe UI"/>
              </a:rPr>
              <a:t>Hot Restart</a:t>
            </a:r>
          </a:p>
          <a:p>
            <a:pPr>
              <a:lnSpc>
                <a:spcPct val="90000"/>
              </a:lnSpc>
              <a:spcBef>
                <a:spcPts val="1200"/>
              </a:spcBef>
              <a:defRPr/>
            </a:pPr>
            <a:r>
              <a:rPr lang="en-US" sz="2000" spc="0">
                <a:gradFill>
                  <a:gsLst>
                    <a:gs pos="1250">
                      <a:srgbClr val="FFFFFF"/>
                    </a:gs>
                    <a:gs pos="100000">
                      <a:srgbClr val="FFFFFF"/>
                    </a:gs>
                  </a:gsLst>
                  <a:lin ang="5400000" scaled="0"/>
                </a:gradFill>
                <a:latin typeface="Segoe UI"/>
                <a:cs typeface="Segoe UI"/>
              </a:rPr>
              <a:t>Quickly redeploy your </a:t>
            </a:r>
            <a:r>
              <a:rPr lang="en-US" sz="2000" spc="0" err="1">
                <a:gradFill>
                  <a:gsLst>
                    <a:gs pos="1250">
                      <a:srgbClr val="FFFFFF"/>
                    </a:gs>
                    <a:gs pos="100000">
                      <a:srgbClr val="FFFFFF"/>
                    </a:gs>
                  </a:gsLst>
                  <a:lin ang="5400000" scaled="0"/>
                </a:gradFill>
                <a:latin typeface="Segoe UI"/>
                <a:cs typeface="Segoe UI"/>
              </a:rPr>
              <a:t>Xamarin.Forms</a:t>
            </a:r>
            <a:r>
              <a:rPr lang="en-US" sz="2000" spc="0">
                <a:gradFill>
                  <a:gsLst>
                    <a:gs pos="1250">
                      <a:srgbClr val="FFFFFF"/>
                    </a:gs>
                    <a:gs pos="100000">
                      <a:srgbClr val="FFFFFF"/>
                    </a:gs>
                  </a:gsLst>
                  <a:lin ang="5400000" scaled="0"/>
                </a:gradFill>
                <a:latin typeface="Segoe UI"/>
                <a:cs typeface="Segoe UI"/>
              </a:rPr>
              <a:t> app without a full compile </a:t>
            </a:r>
            <a:endParaRPr lang="en-US" sz="2000" spc="0">
              <a:gradFill>
                <a:gsLst>
                  <a:gs pos="1250">
                    <a:srgbClr val="FFFFFF"/>
                  </a:gs>
                  <a:gs pos="100000">
                    <a:srgbClr val="FFFFFF"/>
                  </a:gs>
                </a:gsLst>
                <a:lin ang="5400000" scaled="0"/>
              </a:gradFill>
              <a:latin typeface="Segoe UI"/>
            </a:endParaRPr>
          </a:p>
          <a:p>
            <a:pPr lvl="0">
              <a:lnSpc>
                <a:spcPct val="90000"/>
              </a:lnSpc>
              <a:spcBef>
                <a:spcPts val="1200"/>
              </a:spcBef>
              <a:defRPr/>
            </a:pPr>
            <a:endParaRPr lang="en-US" sz="2000" spc="0">
              <a:gradFill>
                <a:gsLst>
                  <a:gs pos="1250">
                    <a:srgbClr val="FFFFFF"/>
                  </a:gs>
                  <a:gs pos="100000">
                    <a:srgbClr val="FFFFFF"/>
                  </a:gs>
                </a:gsLst>
                <a:lin ang="5400000" scaled="0"/>
              </a:gradFill>
              <a:latin typeface="Segoe UI"/>
            </a:endParaRPr>
          </a:p>
          <a:p>
            <a:pPr>
              <a:lnSpc>
                <a:spcPct val="90000"/>
              </a:lnSpc>
              <a:spcBef>
                <a:spcPts val="1200"/>
              </a:spcBef>
              <a:defRPr/>
            </a:pPr>
            <a:endParaRPr lang="en-US">
              <a:ea typeface="+mn-ea"/>
            </a:endParaRPr>
          </a:p>
        </p:txBody>
      </p:sp>
      <p:sp>
        <p:nvSpPr>
          <p:cNvPr id="4" name="TextBox 3">
            <a:extLst>
              <a:ext uri="{FF2B5EF4-FFF2-40B4-BE49-F238E27FC236}">
                <a16:creationId xmlns:a16="http://schemas.microsoft.com/office/drawing/2014/main" xmlns="" id="{340D0C54-3E62-4912-BFA8-2A91DC3F2B54}"/>
              </a:ext>
            </a:extLst>
          </p:cNvPr>
          <p:cNvSpPr txBox="1"/>
          <p:nvPr/>
        </p:nvSpPr>
        <p:spPr>
          <a:xfrm>
            <a:off x="1690456" y="5394384"/>
            <a:ext cx="8031715"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000" noProof="0">
                <a:solidFill>
                  <a:srgbClr val="FFC000"/>
                </a:solidFill>
                <a:latin typeface="Segoe UI"/>
              </a:rPr>
              <a:t>aka.ms/</a:t>
            </a:r>
            <a:r>
              <a:rPr lang="en-US" sz="2000" noProof="0" err="1">
                <a:solidFill>
                  <a:srgbClr val="FFC000"/>
                </a:solidFill>
                <a:latin typeface="Segoe UI"/>
              </a:rPr>
              <a:t>HotRestart</a:t>
            </a:r>
            <a:endParaRPr lang="en-US" sz="2000" noProof="0">
              <a:solidFill>
                <a:srgbClr val="FFC000"/>
              </a:solidFill>
              <a:latin typeface="Segoe UI"/>
            </a:endParaRPr>
          </a:p>
        </p:txBody>
      </p:sp>
      <p:sp>
        <p:nvSpPr>
          <p:cNvPr id="5" name="Rectangle: Rounded Corners 4">
            <a:extLst>
              <a:ext uri="{FF2B5EF4-FFF2-40B4-BE49-F238E27FC236}">
                <a16:creationId xmlns:a16="http://schemas.microsoft.com/office/drawing/2014/main" xmlns="" id="{1CA387C0-F0C9-4675-9CD4-A398BCA3A308}"/>
              </a:ext>
            </a:extLst>
          </p:cNvPr>
          <p:cNvSpPr/>
          <p:nvPr/>
        </p:nvSpPr>
        <p:spPr bwMode="auto">
          <a:xfrm>
            <a:off x="1843258" y="1354197"/>
            <a:ext cx="172544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PREVIEWS</a:t>
            </a:r>
          </a:p>
        </p:txBody>
      </p:sp>
      <p:sp>
        <p:nvSpPr>
          <p:cNvPr id="6" name="TextBox 5">
            <a:extLst>
              <a:ext uri="{FF2B5EF4-FFF2-40B4-BE49-F238E27FC236}">
                <a16:creationId xmlns:a16="http://schemas.microsoft.com/office/drawing/2014/main" xmlns="" id="{3F74F8A2-35C8-4A86-93B0-E36D3995AF77}"/>
              </a:ext>
            </a:extLst>
          </p:cNvPr>
          <p:cNvSpPr txBox="1"/>
          <p:nvPr/>
        </p:nvSpPr>
        <p:spPr>
          <a:xfrm>
            <a:off x="1677757" y="3691101"/>
            <a:ext cx="8031715"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000" noProof="0">
                <a:solidFill>
                  <a:srgbClr val="FFC000"/>
                </a:solidFill>
                <a:latin typeface="Segoe UI"/>
              </a:rPr>
              <a:t>aka.ms/</a:t>
            </a:r>
            <a:r>
              <a:rPr lang="en-US" sz="2000" noProof="0" err="1">
                <a:solidFill>
                  <a:srgbClr val="FFC000"/>
                </a:solidFill>
                <a:latin typeface="Segoe UI"/>
              </a:rPr>
              <a:t>XAMLHotReload</a:t>
            </a:r>
            <a:endParaRPr lang="en-US" sz="2000" noProof="0">
              <a:solidFill>
                <a:srgbClr val="FFC000"/>
              </a:solidFill>
              <a:latin typeface="Segoe UI"/>
            </a:endParaRPr>
          </a:p>
        </p:txBody>
      </p:sp>
    </p:spTree>
    <p:extLst>
      <p:ext uri="{BB962C8B-B14F-4D97-AF65-F5344CB8AC3E}">
        <p14:creationId xmlns:p14="http://schemas.microsoft.com/office/powerpoint/2010/main" val="28903342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3.33333E-6 -2.59259E-6 L -3.33333E-6 0.03843 " pathEditMode="relative" rAng="0" ptsTypes="AA">
                                      <p:cBhvr>
                                        <p:cTn id="9" dur="500" spd="-100000" fill="hold"/>
                                        <p:tgtEl>
                                          <p:spTgt spid="2"/>
                                        </p:tgtEl>
                                        <p:attrNameLst>
                                          <p:attrName>ppt_x</p:attrName>
                                          <p:attrName>ppt_y</p:attrName>
                                        </p:attrNameLst>
                                      </p:cBhvr>
                                      <p:rCtr x="0" y="1921"/>
                                    </p:animMotion>
                                  </p:childTnLst>
                                </p:cTn>
                              </p:par>
                              <p:par>
                                <p:cTn id="10" presetID="10" presetClass="entr" presetSubtype="0" fill="hold" grpId="0" nodeType="withEffect">
                                  <p:stCondLst>
                                    <p:cond delay="2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200"/>
                                  </p:stCondLst>
                                  <p:childTnLst>
                                    <p:animMotion origin="layout" path="M 8.33333E-7 -3.33333E-6 L 8.33333E-7 0.03843 " pathEditMode="relative" rAng="0" ptsTypes="AA">
                                      <p:cBhvr>
                                        <p:cTn id="14" dur="500" spd="-100000" fill="hold"/>
                                        <p:tgtEl>
                                          <p:spTgt spid="3"/>
                                        </p:tgtEl>
                                        <p:attrNameLst>
                                          <p:attrName>ppt_x</p:attrName>
                                          <p:attrName>ppt_y</p:attrName>
                                        </p:attrNameLst>
                                      </p:cBhvr>
                                      <p:rCtr x="0" y="1921"/>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5E-6 -2.96296E-6 L 5E-6 0.03843 " pathEditMode="relative" rAng="0" ptsTypes="AA">
                                      <p:cBhvr>
                                        <p:cTn id="19" dur="500" spd="-100000" fill="hold"/>
                                        <p:tgtEl>
                                          <p:spTgt spid="5"/>
                                        </p:tgtEl>
                                        <p:attrNameLst>
                                          <p:attrName>ppt_x</p:attrName>
                                          <p:attrName>ppt_y</p:attrName>
                                        </p:attrNameLst>
                                      </p:cBhvr>
                                      <p:rCtr x="0" y="1921"/>
                                    </p:animMotion>
                                  </p:childTnLst>
                                </p:cTn>
                              </p:par>
                            </p:childTnLst>
                          </p:cTn>
                        </p:par>
                        <p:par>
                          <p:cTn id="20" fill="hold">
                            <p:stCondLst>
                              <p:cond delay="700"/>
                            </p:stCondLst>
                            <p:childTnLst>
                              <p:par>
                                <p:cTn id="21" presetID="1"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par>
                          <p:cTn id="23" fill="hold">
                            <p:stCondLst>
                              <p:cond delay="700"/>
                            </p:stCondLst>
                            <p:childTnLst>
                              <p:par>
                                <p:cTn id="24" presetID="1" presetClass="entr" presetSubtype="0"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5" grpId="0" animBg="1"/>
      <p:bldP spid="5" grpId="1" animBg="1"/>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20504C-C15B-4B85-88CA-781AD4B14DC8}"/>
              </a:ext>
            </a:extLst>
          </p:cNvPr>
          <p:cNvSpPr>
            <a:spLocks noGrp="1"/>
          </p:cNvSpPr>
          <p:nvPr>
            <p:ph type="title"/>
          </p:nvPr>
        </p:nvSpPr>
        <p:spPr>
          <a:xfrm>
            <a:off x="0" y="2084172"/>
            <a:ext cx="12192000" cy="1162178"/>
          </a:xfrm>
        </p:spPr>
        <p:txBody>
          <a:bodyPr/>
          <a:lstStyle/>
          <a:p>
            <a:pPr algn="ctr"/>
            <a:r>
              <a:rPr lang="en-US"/>
              <a:t>Web apps with </a:t>
            </a:r>
            <a:r>
              <a:rPr lang="en-US" err="1"/>
              <a:t>Blazor</a:t>
            </a:r>
            <a:endParaRPr lang="en-US"/>
          </a:p>
        </p:txBody>
      </p:sp>
    </p:spTree>
    <p:extLst>
      <p:ext uri="{BB962C8B-B14F-4D97-AF65-F5344CB8AC3E}">
        <p14:creationId xmlns:p14="http://schemas.microsoft.com/office/powerpoint/2010/main" val="36995243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9F46E80-8A3A-4BEC-9584-11F945CD729E}"/>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a:t>ASP.NET Core 3.0 </a:t>
            </a:r>
            <a:r>
              <a:rPr lang="en-US" err="1"/>
              <a:t>Blazor</a:t>
            </a:r>
            <a:endParaRPr lang="en-US"/>
          </a:p>
        </p:txBody>
      </p:sp>
      <p:graphicFrame>
        <p:nvGraphicFramePr>
          <p:cNvPr id="5" name="Text Placeholder 1">
            <a:extLst>
              <a:ext uri="{FF2B5EF4-FFF2-40B4-BE49-F238E27FC236}">
                <a16:creationId xmlns:a16="http://schemas.microsoft.com/office/drawing/2014/main" xmlns="" id="{5524B5FA-396D-4D86-B4E0-D2BBB9E1073C}"/>
              </a:ext>
            </a:extLst>
          </p:cNvPr>
          <p:cNvGraphicFramePr/>
          <p:nvPr>
            <p:extLst>
              <p:ext uri="{D42A27DB-BD31-4B8C-83A1-F6EECF244321}">
                <p14:modId xmlns:p14="http://schemas.microsoft.com/office/powerpoint/2010/main" val="2368305780"/>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791778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20504C-C15B-4B85-88CA-781AD4B14DC8}"/>
              </a:ext>
            </a:extLst>
          </p:cNvPr>
          <p:cNvSpPr>
            <a:spLocks noGrp="1"/>
          </p:cNvSpPr>
          <p:nvPr>
            <p:ph type="title"/>
          </p:nvPr>
        </p:nvSpPr>
        <p:spPr>
          <a:xfrm>
            <a:off x="0" y="2084172"/>
            <a:ext cx="12192000" cy="1162178"/>
          </a:xfrm>
        </p:spPr>
        <p:txBody>
          <a:bodyPr/>
          <a:lstStyle/>
          <a:p>
            <a:pPr algn="ctr"/>
            <a:r>
              <a:rPr lang="en-US"/>
              <a:t>Machine Learning</a:t>
            </a:r>
          </a:p>
        </p:txBody>
      </p:sp>
    </p:spTree>
    <p:extLst>
      <p:ext uri="{BB962C8B-B14F-4D97-AF65-F5344CB8AC3E}">
        <p14:creationId xmlns:p14="http://schemas.microsoft.com/office/powerpoint/2010/main" val="168124213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9F46E80-8A3A-4BEC-9584-11F945CD729E}"/>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a:t>ML.NET</a:t>
            </a:r>
          </a:p>
        </p:txBody>
      </p:sp>
      <p:graphicFrame>
        <p:nvGraphicFramePr>
          <p:cNvPr id="5" name="Text Placeholder 1">
            <a:extLst>
              <a:ext uri="{FF2B5EF4-FFF2-40B4-BE49-F238E27FC236}">
                <a16:creationId xmlns:a16="http://schemas.microsoft.com/office/drawing/2014/main" xmlns="" id="{5524B5FA-396D-4D86-B4E0-D2BBB9E1073C}"/>
              </a:ext>
            </a:extLst>
          </p:cNvPr>
          <p:cNvGraphicFramePr/>
          <p:nvPr>
            <p:extLst>
              <p:ext uri="{D42A27DB-BD31-4B8C-83A1-F6EECF244321}">
                <p14:modId xmlns:p14="http://schemas.microsoft.com/office/powerpoint/2010/main" val="3908402181"/>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3474820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20504C-C15B-4B85-88CA-781AD4B14DC8}"/>
              </a:ext>
            </a:extLst>
          </p:cNvPr>
          <p:cNvSpPr>
            <a:spLocks noGrp="1"/>
          </p:cNvSpPr>
          <p:nvPr>
            <p:ph type="title"/>
          </p:nvPr>
        </p:nvSpPr>
        <p:spPr>
          <a:xfrm>
            <a:off x="0" y="2084172"/>
            <a:ext cx="12192000" cy="1158793"/>
          </a:xfrm>
        </p:spPr>
        <p:txBody>
          <a:bodyPr/>
          <a:lstStyle/>
          <a:p>
            <a:pPr algn="ctr"/>
            <a:r>
              <a:rPr lang="en-US"/>
              <a:t>IoT</a:t>
            </a:r>
          </a:p>
        </p:txBody>
      </p:sp>
    </p:spTree>
    <p:extLst>
      <p:ext uri="{BB962C8B-B14F-4D97-AF65-F5344CB8AC3E}">
        <p14:creationId xmlns:p14="http://schemas.microsoft.com/office/powerpoint/2010/main" val="142575633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9F46E80-8A3A-4BEC-9584-11F945CD729E}"/>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a:t>.NET Core 3.0 IoT Support</a:t>
            </a:r>
          </a:p>
        </p:txBody>
      </p:sp>
      <p:graphicFrame>
        <p:nvGraphicFramePr>
          <p:cNvPr id="5" name="Text Placeholder 1">
            <a:extLst>
              <a:ext uri="{FF2B5EF4-FFF2-40B4-BE49-F238E27FC236}">
                <a16:creationId xmlns:a16="http://schemas.microsoft.com/office/drawing/2014/main" xmlns="" id="{5524B5FA-396D-4D86-B4E0-D2BBB9E1073C}"/>
              </a:ext>
            </a:extLst>
          </p:cNvPr>
          <p:cNvGraphicFramePr/>
          <p:nvPr>
            <p:extLst>
              <p:ext uri="{D42A27DB-BD31-4B8C-83A1-F6EECF244321}">
                <p14:modId xmlns:p14="http://schemas.microsoft.com/office/powerpoint/2010/main" val="796250090"/>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6301509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DB42DEF8-773D-4E3F-B482-1107DBEB9AF4}"/>
              </a:ext>
            </a:extLst>
          </p:cNvPr>
          <p:cNvSpPr txBox="1">
            <a:spLocks/>
          </p:cNvSpPr>
          <p:nvPr/>
        </p:nvSpPr>
        <p:spPr>
          <a:xfrm>
            <a:off x="1843258" y="2019844"/>
            <a:ext cx="9461012" cy="9971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Microsoft </a:t>
            </a:r>
            <a:r>
              <a:rPr kumimoji="0" lang="en-US" sz="3600" b="0" i="0" u="none" strike="noStrike" kern="1200" cap="none" spc="-50" normalizeH="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Sponsorship for </a:t>
            </a:r>
            <a:br>
              <a:rPr kumimoji="0" lang="en-US" sz="3600" b="0" i="0" u="none" strike="noStrike" kern="1200" cap="none" spc="-50" normalizeH="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br>
            <a:r>
              <a:rPr kumimoji="0" lang="en-US" sz="3600" b="0" i="0" u="none" strike="noStrike" kern="1200" cap="none" spc="-50" normalizeH="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Open Source Projects</a:t>
            </a:r>
            <a:endPar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sp>
        <p:nvSpPr>
          <p:cNvPr id="3" name="Title 3">
            <a:extLst>
              <a:ext uri="{FF2B5EF4-FFF2-40B4-BE49-F238E27FC236}">
                <a16:creationId xmlns:a16="http://schemas.microsoft.com/office/drawing/2014/main" xmlns="" id="{ED96208D-867A-4A19-8EB0-439ACD68A65C}"/>
              </a:ext>
            </a:extLst>
          </p:cNvPr>
          <p:cNvSpPr txBox="1">
            <a:spLocks/>
          </p:cNvSpPr>
          <p:nvPr/>
        </p:nvSpPr>
        <p:spPr>
          <a:xfrm>
            <a:off x="1843258" y="3193471"/>
            <a:ext cx="7883995" cy="227754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lnSpc>
                <a:spcPct val="90000"/>
              </a:lnSpc>
              <a:spcBef>
                <a:spcPts val="1200"/>
              </a:spcBef>
              <a:buSzPct val="90000"/>
              <a:defRPr/>
            </a:pPr>
            <a:r>
              <a:rPr lang="en-US" sz="2400" err="1">
                <a:gradFill>
                  <a:gsLst>
                    <a:gs pos="1250">
                      <a:srgbClr val="FFFFFF"/>
                    </a:gs>
                    <a:gs pos="100000">
                      <a:srgbClr val="FFFFFF"/>
                    </a:gs>
                  </a:gsLst>
                  <a:lin ang="5400000" scaled="0"/>
                </a:gradFill>
                <a:latin typeface="Segoe UI Semibold"/>
              </a:rPr>
              <a:t>gRPC</a:t>
            </a:r>
            <a:endParaRPr lang="en-US" sz="2400">
              <a:gradFill>
                <a:gsLst>
                  <a:gs pos="1250">
                    <a:srgbClr val="FFFFFF"/>
                  </a:gs>
                  <a:gs pos="100000">
                    <a:srgbClr val="FFFFFF"/>
                  </a:gs>
                </a:gsLst>
                <a:lin ang="5400000" scaled="0"/>
              </a:gradFill>
              <a:latin typeface="Segoe UI Semibold"/>
            </a:endParaRPr>
          </a:p>
          <a:p>
            <a:pPr lvl="0">
              <a:lnSpc>
                <a:spcPct val="90000"/>
              </a:lnSpc>
              <a:spcBef>
                <a:spcPts val="1200"/>
              </a:spcBef>
              <a:buSzPct val="90000"/>
              <a:defRPr/>
            </a:pPr>
            <a:endParaRPr lang="en-US" sz="2400">
              <a:gradFill>
                <a:gsLst>
                  <a:gs pos="1250">
                    <a:srgbClr val="FFFFFF"/>
                  </a:gs>
                  <a:gs pos="100000">
                    <a:srgbClr val="FFFFFF"/>
                  </a:gs>
                </a:gsLst>
                <a:lin ang="5400000" scaled="0"/>
              </a:gradFill>
              <a:latin typeface="Segoe UI Semibold"/>
            </a:endParaRPr>
          </a:p>
          <a:p>
            <a:pPr lvl="0">
              <a:lnSpc>
                <a:spcPct val="90000"/>
              </a:lnSpc>
              <a:spcBef>
                <a:spcPts val="1200"/>
              </a:spcBef>
              <a:buSzPct val="90000"/>
              <a:defRPr/>
            </a:pPr>
            <a:r>
              <a:rPr lang="en-US" sz="2400" err="1">
                <a:gradFill>
                  <a:gsLst>
                    <a:gs pos="1250">
                      <a:srgbClr val="FFFFFF"/>
                    </a:gs>
                    <a:gs pos="100000">
                      <a:srgbClr val="FFFFFF"/>
                    </a:gs>
                  </a:gsLst>
                  <a:lin ang="5400000" scaled="0"/>
                </a:gradFill>
                <a:latin typeface="Segoe UI Semibold"/>
              </a:rPr>
              <a:t>IdentityServer</a:t>
            </a:r>
            <a:endParaRPr lang="en-US" sz="2400">
              <a:gradFill>
                <a:gsLst>
                  <a:gs pos="1250">
                    <a:srgbClr val="FFFFFF"/>
                  </a:gs>
                  <a:gs pos="100000">
                    <a:srgbClr val="FFFFFF"/>
                  </a:gs>
                </a:gsLst>
                <a:lin ang="5400000" scaled="0"/>
              </a:gradFill>
              <a:latin typeface="Segoe UI Semibold"/>
            </a:endParaRPr>
          </a:p>
          <a:p>
            <a:pPr lvl="0">
              <a:lnSpc>
                <a:spcPct val="90000"/>
              </a:lnSpc>
              <a:spcBef>
                <a:spcPts val="1200"/>
              </a:spcBef>
              <a:buSzPct val="90000"/>
              <a:defRPr/>
            </a:pPr>
            <a:r>
              <a:rPr lang="en-US" sz="2400">
                <a:gradFill>
                  <a:gsLst>
                    <a:gs pos="1250">
                      <a:srgbClr val="FFFFFF"/>
                    </a:gs>
                    <a:gs pos="100000">
                      <a:srgbClr val="FFFFFF"/>
                    </a:gs>
                  </a:gsLst>
                  <a:lin ang="5400000" scaled="0"/>
                </a:gradFill>
                <a:latin typeface="Segoe UI Semibold"/>
              </a:rPr>
              <a:t> </a:t>
            </a:r>
          </a:p>
          <a:p>
            <a:pPr lvl="0">
              <a:lnSpc>
                <a:spcPct val="90000"/>
              </a:lnSpc>
              <a:spcBef>
                <a:spcPts val="1200"/>
              </a:spcBef>
              <a:buSzPct val="90000"/>
              <a:defRPr/>
            </a:pPr>
            <a:r>
              <a:rPr lang="en-US" sz="2400" err="1">
                <a:gradFill>
                  <a:gsLst>
                    <a:gs pos="1250">
                      <a:srgbClr val="FFFFFF"/>
                    </a:gs>
                    <a:gs pos="100000">
                      <a:srgbClr val="FFFFFF"/>
                    </a:gs>
                  </a:gsLst>
                  <a:lin ang="5400000" scaled="0"/>
                </a:gradFill>
                <a:latin typeface="Segoe UI Semibold"/>
              </a:rPr>
              <a:t>Swashbuckle</a:t>
            </a:r>
            <a:endParaRPr kumimoji="0" lang="en-US" sz="24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ndParaRPr>
          </a:p>
        </p:txBody>
      </p:sp>
      <p:sp>
        <p:nvSpPr>
          <p:cNvPr id="4" name="TextBox 3">
            <a:extLst>
              <a:ext uri="{FF2B5EF4-FFF2-40B4-BE49-F238E27FC236}">
                <a16:creationId xmlns:a16="http://schemas.microsoft.com/office/drawing/2014/main" xmlns="" id="{340D0C54-3E62-4912-BFA8-2A91DC3F2B54}"/>
              </a:ext>
            </a:extLst>
          </p:cNvPr>
          <p:cNvSpPr txBox="1"/>
          <p:nvPr/>
        </p:nvSpPr>
        <p:spPr>
          <a:xfrm>
            <a:off x="1636782" y="5394149"/>
            <a:ext cx="8031715" cy="572464"/>
          </a:xfrm>
          <a:prstGeom prst="rect">
            <a:avLst/>
          </a:prstGeom>
          <a:noFill/>
        </p:spPr>
        <p:txBody>
          <a:bodyPr wrap="square" lIns="182880" tIns="146304" rIns="182880" bIns="146304" rtlCol="0">
            <a:spAutoFit/>
          </a:bodyPr>
          <a:lstStyle/>
          <a:p>
            <a:pPr lvl="0">
              <a:lnSpc>
                <a:spcPct val="90000"/>
              </a:lnSpc>
              <a:spcAft>
                <a:spcPts val="600"/>
              </a:spcAft>
              <a:defRPr/>
            </a:pPr>
            <a:r>
              <a:rPr lang="en-US" sz="2000">
                <a:solidFill>
                  <a:srgbClr val="FFC000"/>
                </a:solidFill>
              </a:rPr>
              <a:t>github.com/</a:t>
            </a:r>
            <a:r>
              <a:rPr lang="en-US" sz="2000" err="1">
                <a:solidFill>
                  <a:srgbClr val="FFC000"/>
                </a:solidFill>
              </a:rPr>
              <a:t>domaindrivendev</a:t>
            </a:r>
            <a:r>
              <a:rPr lang="en-US" sz="2000">
                <a:solidFill>
                  <a:srgbClr val="FFC000"/>
                </a:solidFill>
              </a:rPr>
              <a:t>/</a:t>
            </a:r>
            <a:r>
              <a:rPr lang="en-US" sz="2000" err="1">
                <a:solidFill>
                  <a:srgbClr val="FFC000"/>
                </a:solidFill>
              </a:rPr>
              <a:t>swashbuckle</a:t>
            </a:r>
            <a:endParaRPr kumimoji="0" lang="en-US" sz="2000" b="0" i="0" u="none" strike="noStrike" kern="1200" cap="none" spc="0" normalizeH="0" baseline="0" noProof="0">
              <a:ln>
                <a:noFill/>
              </a:ln>
              <a:solidFill>
                <a:srgbClr val="FFC000"/>
              </a:solidFill>
              <a:effectLst/>
              <a:uLnTx/>
              <a:uFillTx/>
              <a:latin typeface="Segoe UI"/>
            </a:endParaRPr>
          </a:p>
        </p:txBody>
      </p:sp>
      <p:sp>
        <p:nvSpPr>
          <p:cNvPr id="5" name="Rectangle: Rounded Corners 4">
            <a:extLst>
              <a:ext uri="{FF2B5EF4-FFF2-40B4-BE49-F238E27FC236}">
                <a16:creationId xmlns:a16="http://schemas.microsoft.com/office/drawing/2014/main" xmlns="" id="{1CA387C0-F0C9-4675-9CD4-A398BCA3A308}"/>
              </a:ext>
            </a:extLst>
          </p:cNvPr>
          <p:cNvSpPr/>
          <p:nvPr/>
        </p:nvSpPr>
        <p:spPr bwMode="auto">
          <a:xfrm>
            <a:off x="1843258" y="1354197"/>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ANNOUNCING</a:t>
            </a:r>
          </a:p>
        </p:txBody>
      </p:sp>
      <p:sp>
        <p:nvSpPr>
          <p:cNvPr id="6" name="TextBox 5">
            <a:extLst>
              <a:ext uri="{FF2B5EF4-FFF2-40B4-BE49-F238E27FC236}">
                <a16:creationId xmlns:a16="http://schemas.microsoft.com/office/drawing/2014/main" xmlns="" id="{96F9090D-811A-41C8-B822-6D372335D9CB}"/>
              </a:ext>
            </a:extLst>
          </p:cNvPr>
          <p:cNvSpPr txBox="1"/>
          <p:nvPr/>
        </p:nvSpPr>
        <p:spPr>
          <a:xfrm>
            <a:off x="1636782" y="4440837"/>
            <a:ext cx="8031715" cy="572464"/>
          </a:xfrm>
          <a:prstGeom prst="rect">
            <a:avLst/>
          </a:prstGeom>
          <a:noFill/>
        </p:spPr>
        <p:txBody>
          <a:bodyPr wrap="square" lIns="182880" tIns="146304" rIns="182880" bIns="146304" rtlCol="0">
            <a:spAutoFit/>
          </a:bodyPr>
          <a:lstStyle/>
          <a:p>
            <a:pPr lvl="0">
              <a:lnSpc>
                <a:spcPct val="90000"/>
              </a:lnSpc>
              <a:spcAft>
                <a:spcPts val="600"/>
              </a:spcAft>
              <a:defRPr/>
            </a:pPr>
            <a:r>
              <a:rPr lang="en-US" sz="2000">
                <a:solidFill>
                  <a:srgbClr val="FFC000"/>
                </a:solidFill>
              </a:rPr>
              <a:t>github.com/</a:t>
            </a:r>
            <a:r>
              <a:rPr lang="en-US" sz="2000" err="1">
                <a:solidFill>
                  <a:srgbClr val="FFC000"/>
                </a:solidFill>
              </a:rPr>
              <a:t>identityserver</a:t>
            </a:r>
            <a:endParaRPr lang="en-US" sz="2000">
              <a:solidFill>
                <a:srgbClr val="FFC000"/>
              </a:solidFill>
            </a:endParaRPr>
          </a:p>
        </p:txBody>
      </p:sp>
      <p:sp>
        <p:nvSpPr>
          <p:cNvPr id="7" name="TextBox 6">
            <a:extLst>
              <a:ext uri="{FF2B5EF4-FFF2-40B4-BE49-F238E27FC236}">
                <a16:creationId xmlns:a16="http://schemas.microsoft.com/office/drawing/2014/main" xmlns="" id="{0765719E-D53B-4B07-92EF-0FA6CCDBE7E4}"/>
              </a:ext>
            </a:extLst>
          </p:cNvPr>
          <p:cNvSpPr txBox="1"/>
          <p:nvPr/>
        </p:nvSpPr>
        <p:spPr>
          <a:xfrm>
            <a:off x="1636782" y="3516012"/>
            <a:ext cx="8031715" cy="572464"/>
          </a:xfrm>
          <a:prstGeom prst="rect">
            <a:avLst/>
          </a:prstGeom>
          <a:noFill/>
        </p:spPr>
        <p:txBody>
          <a:bodyPr wrap="square" lIns="182880" tIns="146304" rIns="182880" bIns="146304" rtlCol="0">
            <a:spAutoFit/>
          </a:bodyPr>
          <a:lstStyle/>
          <a:p>
            <a:pPr lvl="0">
              <a:lnSpc>
                <a:spcPct val="90000"/>
              </a:lnSpc>
              <a:spcAft>
                <a:spcPts val="600"/>
              </a:spcAft>
              <a:defRPr/>
            </a:pPr>
            <a:r>
              <a:rPr lang="en-US" sz="2000">
                <a:solidFill>
                  <a:srgbClr val="FFC000"/>
                </a:solidFill>
              </a:rPr>
              <a:t>github.com/</a:t>
            </a:r>
            <a:r>
              <a:rPr lang="en-US" sz="2000" err="1">
                <a:solidFill>
                  <a:srgbClr val="FFC000"/>
                </a:solidFill>
              </a:rPr>
              <a:t>grpc</a:t>
            </a:r>
            <a:endParaRPr lang="en-US" sz="2000">
              <a:solidFill>
                <a:srgbClr val="FFC000"/>
              </a:solidFill>
            </a:endParaRPr>
          </a:p>
        </p:txBody>
      </p:sp>
    </p:spTree>
    <p:extLst>
      <p:ext uri="{BB962C8B-B14F-4D97-AF65-F5344CB8AC3E}">
        <p14:creationId xmlns:p14="http://schemas.microsoft.com/office/powerpoint/2010/main" val="29719412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2.70833E-6 3.7037E-7 L -2.70833E-6 0.03843 " pathEditMode="relative" rAng="0" ptsTypes="AA">
                                      <p:cBhvr>
                                        <p:cTn id="9" dur="500" spd="-100000" fill="hold"/>
                                        <p:tgtEl>
                                          <p:spTgt spid="2"/>
                                        </p:tgtEl>
                                        <p:attrNameLst>
                                          <p:attrName>ppt_x</p:attrName>
                                          <p:attrName>ppt_y</p:attrName>
                                        </p:attrNameLst>
                                      </p:cBhvr>
                                      <p:rCtr x="0" y="1921"/>
                                    </p:animMotion>
                                  </p:childTnLst>
                                </p:cTn>
                              </p:par>
                              <p:par>
                                <p:cTn id="10" presetID="10" presetClass="entr" presetSubtype="0" fill="hold" grpId="0" nodeType="withEffect">
                                  <p:stCondLst>
                                    <p:cond delay="2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200"/>
                                  </p:stCondLst>
                                  <p:childTnLst>
                                    <p:animMotion origin="layout" path="M 8.33333E-7 -1.11111E-6 L 8.33333E-7 0.03843 " pathEditMode="relative" rAng="0" ptsTypes="AA">
                                      <p:cBhvr>
                                        <p:cTn id="14" dur="500" spd="-100000" fill="hold"/>
                                        <p:tgtEl>
                                          <p:spTgt spid="3"/>
                                        </p:tgtEl>
                                        <p:attrNameLst>
                                          <p:attrName>ppt_x</p:attrName>
                                          <p:attrName>ppt_y</p:attrName>
                                        </p:attrNameLst>
                                      </p:cBhvr>
                                      <p:rCtr x="0" y="1921"/>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2.08333E-6 2.96296E-6 L 2.08333E-6 0.03842 " pathEditMode="relative" rAng="0" ptsTypes="AA">
                                      <p:cBhvr>
                                        <p:cTn id="19" dur="500" spd="-100000" fill="hold"/>
                                        <p:tgtEl>
                                          <p:spTgt spid="5"/>
                                        </p:tgtEl>
                                        <p:attrNameLst>
                                          <p:attrName>ppt_x</p:attrName>
                                          <p:attrName>ppt_y</p:attrName>
                                        </p:attrNameLst>
                                      </p:cBhvr>
                                      <p:rCtr x="0" y="1921"/>
                                    </p:animMotion>
                                  </p:childTnLst>
                                </p:cTn>
                              </p:par>
                            </p:childTnLst>
                          </p:cTn>
                        </p:par>
                        <p:par>
                          <p:cTn id="20" fill="hold">
                            <p:stCondLst>
                              <p:cond delay="700"/>
                            </p:stCondLst>
                            <p:childTnLst>
                              <p:par>
                                <p:cTn id="21" presetID="1"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par>
                          <p:cTn id="23" fill="hold">
                            <p:stCondLst>
                              <p:cond delay="700"/>
                            </p:stCondLst>
                            <p:childTnLst>
                              <p:par>
                                <p:cTn id="24" presetID="1" presetClass="entr" presetSubtype="0"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par>
                          <p:cTn id="26" fill="hold">
                            <p:stCondLst>
                              <p:cond delay="700"/>
                            </p:stCondLst>
                            <p:childTnLst>
                              <p:par>
                                <p:cTn id="27" presetID="1" presetClass="entr" presetSubtype="0"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5" grpId="0" animBg="1"/>
      <p:bldP spid="5" grpId="1" animBg="1"/>
      <p:bldP spid="6"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20504C-C15B-4B85-88CA-781AD4B14DC8}"/>
              </a:ext>
            </a:extLst>
          </p:cNvPr>
          <p:cNvSpPr>
            <a:spLocks noGrp="1"/>
          </p:cNvSpPr>
          <p:nvPr>
            <p:ph type="title"/>
          </p:nvPr>
        </p:nvSpPr>
        <p:spPr>
          <a:xfrm>
            <a:off x="0" y="2084172"/>
            <a:ext cx="12192000" cy="1162178"/>
          </a:xfrm>
        </p:spPr>
        <p:txBody>
          <a:bodyPr/>
          <a:lstStyle/>
          <a:p>
            <a:pPr algn="ctr"/>
            <a:r>
              <a:rPr lang="en-US"/>
              <a:t>.NET 5</a:t>
            </a:r>
          </a:p>
        </p:txBody>
      </p:sp>
    </p:spTree>
    <p:extLst>
      <p:ext uri="{BB962C8B-B14F-4D97-AF65-F5344CB8AC3E}">
        <p14:creationId xmlns:p14="http://schemas.microsoft.com/office/powerpoint/2010/main" val="4062981535"/>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BF4336CA-F27E-4096-8C5F-59F5FF433EAB}"/>
              </a:ext>
            </a:extLst>
          </p:cNvPr>
          <p:cNvGrpSpPr/>
          <p:nvPr/>
        </p:nvGrpSpPr>
        <p:grpSpPr>
          <a:xfrm>
            <a:off x="7724929" y="2536649"/>
            <a:ext cx="2822415" cy="2853609"/>
            <a:chOff x="7724929" y="3785344"/>
            <a:chExt cx="2822415" cy="2379947"/>
          </a:xfrm>
        </p:grpSpPr>
        <p:grpSp>
          <p:nvGrpSpPr>
            <p:cNvPr id="25" name="Group 24">
              <a:extLst>
                <a:ext uri="{FF2B5EF4-FFF2-40B4-BE49-F238E27FC236}">
                  <a16:creationId xmlns:a16="http://schemas.microsoft.com/office/drawing/2014/main" xmlns="" id="{79E88735-EB11-489E-8B5C-1EFED2CB1DCF}"/>
                </a:ext>
              </a:extLst>
            </p:cNvPr>
            <p:cNvGrpSpPr/>
            <p:nvPr/>
          </p:nvGrpSpPr>
          <p:grpSpPr>
            <a:xfrm>
              <a:off x="7724929" y="3785344"/>
              <a:ext cx="2822415" cy="2379947"/>
              <a:chOff x="7489548" y="1582078"/>
              <a:chExt cx="2770346" cy="4044770"/>
            </a:xfrm>
          </p:grpSpPr>
          <p:sp>
            <p:nvSpPr>
              <p:cNvPr id="32" name="Rectangle 31">
                <a:extLst>
                  <a:ext uri="{FF2B5EF4-FFF2-40B4-BE49-F238E27FC236}">
                    <a16:creationId xmlns:a16="http://schemas.microsoft.com/office/drawing/2014/main" xmlns="" id="{076D24D6-15AD-4FFD-9D8F-B000C316DF0F}"/>
                  </a:ext>
                </a:extLst>
              </p:cNvPr>
              <p:cNvSpPr/>
              <p:nvPr/>
            </p:nvSpPr>
            <p:spPr bwMode="auto">
              <a:xfrm>
                <a:off x="7489548" y="1582078"/>
                <a:ext cx="2770346" cy="4044770"/>
              </a:xfrm>
              <a:prstGeom prst="rect">
                <a:avLst/>
              </a:prstGeom>
              <a:solidFill>
                <a:schemeClr val="accent6"/>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3" name="TextBox 32">
                <a:extLst>
                  <a:ext uri="{FF2B5EF4-FFF2-40B4-BE49-F238E27FC236}">
                    <a16:creationId xmlns:a16="http://schemas.microsoft.com/office/drawing/2014/main" xmlns="" id="{F2CF901A-1E8C-4717-B31B-2027EA8F2AD9}"/>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 / MONO</a:t>
                </a:r>
              </a:p>
            </p:txBody>
          </p:sp>
        </p:grpSp>
        <p:sp>
          <p:nvSpPr>
            <p:cNvPr id="29" name="TextBox 28">
              <a:extLst>
                <a:ext uri="{FF2B5EF4-FFF2-40B4-BE49-F238E27FC236}">
                  <a16:creationId xmlns:a16="http://schemas.microsoft.com/office/drawing/2014/main" xmlns="" id="{92DB92F2-F886-45D6-99F0-5AB52403E6E7}"/>
                </a:ext>
              </a:extLst>
            </p:cNvPr>
            <p:cNvSpPr txBox="1"/>
            <p:nvPr/>
          </p:nvSpPr>
          <p:spPr>
            <a:xfrm>
              <a:off x="7761758" y="4106388"/>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31" name="TextBox 30">
              <a:extLst>
                <a:ext uri="{FF2B5EF4-FFF2-40B4-BE49-F238E27FC236}">
                  <a16:creationId xmlns:a16="http://schemas.microsoft.com/office/drawing/2014/main" xmlns="" id="{BDA25480-67CD-4393-A191-DF01D9E979D3}"/>
                </a:ext>
              </a:extLst>
            </p:cNvPr>
            <p:cNvSpPr txBox="1"/>
            <p:nvPr/>
          </p:nvSpPr>
          <p:spPr>
            <a:xfrm>
              <a:off x="7761758" y="4869764"/>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Mono Class Library</a:t>
              </a:r>
            </a:p>
          </p:txBody>
        </p:sp>
      </p:grpSp>
      <p:grpSp>
        <p:nvGrpSpPr>
          <p:cNvPr id="4" name="Group 3">
            <a:extLst>
              <a:ext uri="{FF2B5EF4-FFF2-40B4-BE49-F238E27FC236}">
                <a16:creationId xmlns:a16="http://schemas.microsoft.com/office/drawing/2014/main" xmlns="" id="{20D04021-C205-4FC8-A407-C57E977260F1}"/>
              </a:ext>
            </a:extLst>
          </p:cNvPr>
          <p:cNvGrpSpPr/>
          <p:nvPr/>
        </p:nvGrpSpPr>
        <p:grpSpPr>
          <a:xfrm>
            <a:off x="1828954" y="2535442"/>
            <a:ext cx="2827243" cy="2854816"/>
            <a:chOff x="1828954" y="3784137"/>
            <a:chExt cx="2827243" cy="2379949"/>
          </a:xfrm>
        </p:grpSpPr>
        <p:grpSp>
          <p:nvGrpSpPr>
            <p:cNvPr id="23" name="Group 22">
              <a:extLst>
                <a:ext uri="{FF2B5EF4-FFF2-40B4-BE49-F238E27FC236}">
                  <a16:creationId xmlns:a16="http://schemas.microsoft.com/office/drawing/2014/main" xmlns="" id="{BDD86885-A325-4F64-9B3B-7E336B31010E}"/>
                </a:ext>
              </a:extLst>
            </p:cNvPr>
            <p:cNvGrpSpPr/>
            <p:nvPr/>
          </p:nvGrpSpPr>
          <p:grpSpPr>
            <a:xfrm>
              <a:off x="1828954" y="3784137"/>
              <a:ext cx="2827243" cy="2379949"/>
              <a:chOff x="1719261" y="1582079"/>
              <a:chExt cx="2772058" cy="4044770"/>
            </a:xfrm>
          </p:grpSpPr>
          <p:sp>
            <p:nvSpPr>
              <p:cNvPr id="37" name="Rectangle 36">
                <a:extLst>
                  <a:ext uri="{FF2B5EF4-FFF2-40B4-BE49-F238E27FC236}">
                    <a16:creationId xmlns:a16="http://schemas.microsoft.com/office/drawing/2014/main" xmlns="" id="{0674C19F-0EAC-4FC8-8F59-AC3D4E50BADE}"/>
                  </a:ext>
                </a:extLst>
              </p:cNvPr>
              <p:cNvSpPr/>
              <p:nvPr/>
            </p:nvSpPr>
            <p:spPr bwMode="auto">
              <a:xfrm>
                <a:off x="1719261" y="1582079"/>
                <a:ext cx="2772058" cy="4044770"/>
              </a:xfrm>
              <a:prstGeom prst="rect">
                <a:avLst/>
              </a:prstGeom>
              <a:solidFill>
                <a:schemeClr val="accent1"/>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0" name="TextBox 39">
                <a:extLst>
                  <a:ext uri="{FF2B5EF4-FFF2-40B4-BE49-F238E27FC236}">
                    <a16:creationId xmlns:a16="http://schemas.microsoft.com/office/drawing/2014/main" xmlns="" id="{40C5DC2E-F9B5-4412-A03E-244D3A69FD6B}"/>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sp>
          <p:nvSpPr>
            <p:cNvPr id="26" name="TextBox 25">
              <a:extLst>
                <a:ext uri="{FF2B5EF4-FFF2-40B4-BE49-F238E27FC236}">
                  <a16:creationId xmlns:a16="http://schemas.microsoft.com/office/drawing/2014/main" xmlns="" id="{7FFB0157-B1CA-4D80-816E-8FA6D8058A78}"/>
                </a:ext>
              </a:extLst>
            </p:cNvPr>
            <p:cNvSpPr txBox="1"/>
            <p:nvPr/>
          </p:nvSpPr>
          <p:spPr>
            <a:xfrm>
              <a:off x="1876168" y="4869766"/>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Base Class Library</a:t>
              </a:r>
            </a:p>
          </p:txBody>
        </p:sp>
        <p:sp>
          <p:nvSpPr>
            <p:cNvPr id="27" name="TextBox 26">
              <a:extLst>
                <a:ext uri="{FF2B5EF4-FFF2-40B4-BE49-F238E27FC236}">
                  <a16:creationId xmlns:a16="http://schemas.microsoft.com/office/drawing/2014/main" xmlns="" id="{8793C556-1283-43B0-87B9-995465E4DEA6}"/>
                </a:ext>
              </a:extLst>
            </p:cNvPr>
            <p:cNvSpPr txBox="1"/>
            <p:nvPr/>
          </p:nvSpPr>
          <p:spPr>
            <a:xfrm>
              <a:off x="1867168" y="4106391"/>
              <a:ext cx="2743200" cy="631612"/>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grpSp>
      <p:grpSp>
        <p:nvGrpSpPr>
          <p:cNvPr id="5" name="Group 4">
            <a:extLst>
              <a:ext uri="{FF2B5EF4-FFF2-40B4-BE49-F238E27FC236}">
                <a16:creationId xmlns:a16="http://schemas.microsoft.com/office/drawing/2014/main" xmlns="" id="{08D4A35D-CCFB-4AC0-A964-1DE2E09F5BC9}"/>
              </a:ext>
            </a:extLst>
          </p:cNvPr>
          <p:cNvGrpSpPr/>
          <p:nvPr/>
        </p:nvGrpSpPr>
        <p:grpSpPr>
          <a:xfrm>
            <a:off x="4780274" y="2535442"/>
            <a:ext cx="2822415" cy="2379949"/>
            <a:chOff x="4773470" y="3784137"/>
            <a:chExt cx="2822415" cy="2379949"/>
          </a:xfrm>
        </p:grpSpPr>
        <p:sp>
          <p:nvSpPr>
            <p:cNvPr id="41" name="Rectangle 40">
              <a:extLst>
                <a:ext uri="{FF2B5EF4-FFF2-40B4-BE49-F238E27FC236}">
                  <a16:creationId xmlns:a16="http://schemas.microsoft.com/office/drawing/2014/main" xmlns="" id="{7C033D50-3E9B-4CA7-B027-8FB5B74660EA}"/>
                </a:ext>
              </a:extLst>
            </p:cNvPr>
            <p:cNvSpPr/>
            <p:nvPr/>
          </p:nvSpPr>
          <p:spPr bwMode="auto">
            <a:xfrm>
              <a:off x="4773470" y="3784137"/>
              <a:ext cx="2822415" cy="2379949"/>
            </a:xfrm>
            <a:prstGeom prst="rect">
              <a:avLst/>
            </a:prstGeom>
            <a:solidFill>
              <a:srgbClr val="512BD4"/>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3" name="TextBox 42">
              <a:extLst>
                <a:ext uri="{FF2B5EF4-FFF2-40B4-BE49-F238E27FC236}">
                  <a16:creationId xmlns:a16="http://schemas.microsoft.com/office/drawing/2014/main" xmlns="" id="{791F6A64-4D7C-4ED4-9B10-AA18C7D04571}"/>
                </a:ext>
              </a:extLst>
            </p:cNvPr>
            <p:cNvSpPr txBox="1"/>
            <p:nvPr/>
          </p:nvSpPr>
          <p:spPr>
            <a:xfrm>
              <a:off x="4773470" y="3784137"/>
              <a:ext cx="2822415" cy="340649"/>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a:t>
              </a:r>
            </a:p>
          </p:txBody>
        </p:sp>
        <p:sp>
          <p:nvSpPr>
            <p:cNvPr id="44" name="TextBox 43">
              <a:extLst>
                <a:ext uri="{FF2B5EF4-FFF2-40B4-BE49-F238E27FC236}">
                  <a16:creationId xmlns:a16="http://schemas.microsoft.com/office/drawing/2014/main" xmlns="" id="{6B3833F4-C8CC-420D-9D41-970BAFBACBBA}"/>
                </a:ext>
              </a:extLst>
            </p:cNvPr>
            <p:cNvSpPr txBox="1"/>
            <p:nvPr/>
          </p:nvSpPr>
          <p:spPr>
            <a:xfrm>
              <a:off x="4810299" y="4105183"/>
              <a:ext cx="2743200" cy="606556"/>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b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 (JIT &amp; Native)</a:t>
              </a:r>
            </a:p>
          </p:txBody>
        </p:sp>
        <p:sp>
          <p:nvSpPr>
            <p:cNvPr id="45" name="TextBox 44">
              <a:extLst>
                <a:ext uri="{FF2B5EF4-FFF2-40B4-BE49-F238E27FC236}">
                  <a16:creationId xmlns:a16="http://schemas.microsoft.com/office/drawing/2014/main" xmlns="" id="{1ACDB90F-4F30-4A1E-A0AA-3664440C92AB}"/>
                </a:ext>
              </a:extLst>
            </p:cNvPr>
            <p:cNvSpPr txBox="1"/>
            <p:nvPr/>
          </p:nvSpPr>
          <p:spPr>
            <a:xfrm>
              <a:off x="4810299" y="4868557"/>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One Base Class Library</a:t>
              </a:r>
            </a:p>
          </p:txBody>
        </p:sp>
      </p:grpSp>
      <p:grpSp>
        <p:nvGrpSpPr>
          <p:cNvPr id="3" name="Group 2">
            <a:extLst>
              <a:ext uri="{FF2B5EF4-FFF2-40B4-BE49-F238E27FC236}">
                <a16:creationId xmlns:a16="http://schemas.microsoft.com/office/drawing/2014/main" xmlns="" id="{06240AFE-6100-4F20-A64A-9A8835B07E62}"/>
              </a:ext>
            </a:extLst>
          </p:cNvPr>
          <p:cNvGrpSpPr/>
          <p:nvPr/>
        </p:nvGrpSpPr>
        <p:grpSpPr>
          <a:xfrm>
            <a:off x="4792367" y="2524597"/>
            <a:ext cx="2817909" cy="2865661"/>
            <a:chOff x="4782134" y="3784137"/>
            <a:chExt cx="2817909" cy="2379949"/>
          </a:xfrm>
        </p:grpSpPr>
        <p:grpSp>
          <p:nvGrpSpPr>
            <p:cNvPr id="24" name="Group 23">
              <a:extLst>
                <a:ext uri="{FF2B5EF4-FFF2-40B4-BE49-F238E27FC236}">
                  <a16:creationId xmlns:a16="http://schemas.microsoft.com/office/drawing/2014/main" xmlns="" id="{A6310453-7DD4-4682-8543-E001AB0484F0}"/>
                </a:ext>
              </a:extLst>
            </p:cNvPr>
            <p:cNvGrpSpPr/>
            <p:nvPr/>
          </p:nvGrpSpPr>
          <p:grpSpPr>
            <a:xfrm>
              <a:off x="4782134" y="3784137"/>
              <a:ext cx="2817909" cy="2379949"/>
              <a:chOff x="4604404" y="1582078"/>
              <a:chExt cx="2772059" cy="4044770"/>
            </a:xfrm>
          </p:grpSpPr>
          <p:sp>
            <p:nvSpPr>
              <p:cNvPr id="34" name="Rectangle 33">
                <a:extLst>
                  <a:ext uri="{FF2B5EF4-FFF2-40B4-BE49-F238E27FC236}">
                    <a16:creationId xmlns:a16="http://schemas.microsoft.com/office/drawing/2014/main" xmlns="" id="{AFD98DCA-4705-4870-B891-97DFD2C1F732}"/>
                  </a:ext>
                </a:extLst>
              </p:cNvPr>
              <p:cNvSpPr/>
              <p:nvPr/>
            </p:nvSpPr>
            <p:spPr bwMode="auto">
              <a:xfrm>
                <a:off x="4604404" y="1582078"/>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5" name="TextBox 34">
                <a:extLst>
                  <a:ext uri="{FF2B5EF4-FFF2-40B4-BE49-F238E27FC236}">
                    <a16:creationId xmlns:a16="http://schemas.microsoft.com/office/drawing/2014/main" xmlns="" id="{99CCD92E-560F-4C54-8FB8-958510325B9E}"/>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a:t>
                </a:r>
              </a:p>
            </p:txBody>
          </p:sp>
        </p:grpSp>
        <p:sp>
          <p:nvSpPr>
            <p:cNvPr id="28" name="TextBox 27">
              <a:extLst>
                <a:ext uri="{FF2B5EF4-FFF2-40B4-BE49-F238E27FC236}">
                  <a16:creationId xmlns:a16="http://schemas.microsoft.com/office/drawing/2014/main" xmlns="" id="{5676C1D5-7740-4858-8A20-498D6E275874}"/>
                </a:ext>
              </a:extLst>
            </p:cNvPr>
            <p:cNvSpPr txBox="1"/>
            <p:nvPr/>
          </p:nvSpPr>
          <p:spPr>
            <a:xfrm>
              <a:off x="4816549" y="4106389"/>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30" name="TextBox 29">
              <a:extLst>
                <a:ext uri="{FF2B5EF4-FFF2-40B4-BE49-F238E27FC236}">
                  <a16:creationId xmlns:a16="http://schemas.microsoft.com/office/drawing/2014/main" xmlns="" id="{B882AD04-100F-4C9C-B34D-0F6D4F4E2889}"/>
                </a:ext>
              </a:extLst>
            </p:cNvPr>
            <p:cNvSpPr txBox="1"/>
            <p:nvPr/>
          </p:nvSpPr>
          <p:spPr>
            <a:xfrm>
              <a:off x="4816549" y="4869765"/>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Core Library</a:t>
              </a:r>
            </a:p>
          </p:txBody>
        </p:sp>
      </p:grpSp>
      <p:sp>
        <p:nvSpPr>
          <p:cNvPr id="52" name="TextBox 51">
            <a:extLst>
              <a:ext uri="{FF2B5EF4-FFF2-40B4-BE49-F238E27FC236}">
                <a16:creationId xmlns:a16="http://schemas.microsoft.com/office/drawing/2014/main" xmlns="" id="{C289ADBF-71E7-4AFE-9ED9-A03757558A70}"/>
              </a:ext>
            </a:extLst>
          </p:cNvPr>
          <p:cNvSpPr txBox="1"/>
          <p:nvPr/>
        </p:nvSpPr>
        <p:spPr>
          <a:xfrm>
            <a:off x="1839187" y="4779517"/>
            <a:ext cx="8718390" cy="629003"/>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60" name="TextBox 59">
            <a:extLst>
              <a:ext uri="{FF2B5EF4-FFF2-40B4-BE49-F238E27FC236}">
                <a16:creationId xmlns:a16="http://schemas.microsoft.com/office/drawing/2014/main" xmlns="" id="{6F1E0997-A3EE-4991-B45D-27CE7BFB84C8}"/>
              </a:ext>
            </a:extLst>
          </p:cNvPr>
          <p:cNvSpPr txBox="1"/>
          <p:nvPr/>
        </p:nvSpPr>
        <p:spPr>
          <a:xfrm>
            <a:off x="4770850" y="4792248"/>
            <a:ext cx="2831837" cy="598009"/>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37373">
                    <a:lumMod val="40000"/>
                    <a:lumOff val="60000"/>
                  </a:srgbClr>
                </a:solidFill>
                <a:effectLst/>
                <a:uLnTx/>
                <a:uFillTx/>
                <a:latin typeface="Segoe UI Semibold" panose="020B0702040204020203" pitchFamily="34" charset="0"/>
                <a:ea typeface="+mn-ea"/>
                <a:cs typeface="Segoe UI Semibold" panose="020B0702040204020203" pitchFamily="34" charset="0"/>
              </a:rPr>
              <a:t>.NET STANDARD</a:t>
            </a:r>
          </a:p>
        </p:txBody>
      </p:sp>
      <p:sp>
        <p:nvSpPr>
          <p:cNvPr id="54" name="Title 2">
            <a:extLst>
              <a:ext uri="{FF2B5EF4-FFF2-40B4-BE49-F238E27FC236}">
                <a16:creationId xmlns:a16="http://schemas.microsoft.com/office/drawing/2014/main" xmlns="" id="{CDAD8543-D3CB-44D0-BDDE-22D651AF2F84}"/>
              </a:ext>
            </a:extLst>
          </p:cNvPr>
          <p:cNvSpPr>
            <a:spLocks noGrp="1"/>
          </p:cNvSpPr>
          <p:nvPr>
            <p:ph type="title"/>
          </p:nvPr>
        </p:nvSpPr>
        <p:spPr>
          <a:xfrm>
            <a:off x="588263" y="511198"/>
            <a:ext cx="11018520" cy="615553"/>
          </a:xfrm>
        </p:spPr>
        <p:txBody>
          <a:bodyPr/>
          <a:lstStyle/>
          <a:p>
            <a:pPr algn="ctr"/>
            <a:r>
              <a:rPr lang="en-US" sz="6600" b="1">
                <a:latin typeface="+mn-lt"/>
                <a:cs typeface="Segoe UI"/>
              </a:rPr>
              <a:t>.NET 5</a:t>
            </a:r>
          </a:p>
        </p:txBody>
      </p:sp>
      <p:sp>
        <p:nvSpPr>
          <p:cNvPr id="46" name="Title 6">
            <a:extLst>
              <a:ext uri="{FF2B5EF4-FFF2-40B4-BE49-F238E27FC236}">
                <a16:creationId xmlns:a16="http://schemas.microsoft.com/office/drawing/2014/main" xmlns="" id="{8235AE60-7A0B-4C47-80FD-B66640636BB9}"/>
              </a:ext>
            </a:extLst>
          </p:cNvPr>
          <p:cNvSpPr txBox="1">
            <a:spLocks/>
          </p:cNvSpPr>
          <p:nvPr/>
        </p:nvSpPr>
        <p:spPr>
          <a:xfrm>
            <a:off x="269240" y="505815"/>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6600" b="1" dirty="0">
                <a:latin typeface="+mn-lt"/>
              </a:rPr>
              <a:t>.NET</a:t>
            </a:r>
          </a:p>
        </p:txBody>
      </p:sp>
    </p:spTree>
    <p:extLst>
      <p:ext uri="{BB962C8B-B14F-4D97-AF65-F5344CB8AC3E}">
        <p14:creationId xmlns:p14="http://schemas.microsoft.com/office/powerpoint/2010/main" val="295032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52"/>
                                        </p:tgtEl>
                                      </p:cBhvr>
                                    </p:animEffect>
                                    <p:set>
                                      <p:cBhvr>
                                        <p:cTn id="7" dur="1" fill="hold">
                                          <p:stCondLst>
                                            <p:cond delay="499"/>
                                          </p:stCondLst>
                                        </p:cTn>
                                        <p:tgtEl>
                                          <p:spTgt spid="52"/>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4.58333E-6 -1.48148E-6 L 0.24218 -0.00023 " pathEditMode="relative" rAng="0" ptsTypes="AA">
                                      <p:cBhvr>
                                        <p:cTn id="9" dur="2000" fill="hold"/>
                                        <p:tgtEl>
                                          <p:spTgt spid="4"/>
                                        </p:tgtEl>
                                        <p:attrNameLst>
                                          <p:attrName>ppt_x</p:attrName>
                                          <p:attrName>ppt_y</p:attrName>
                                        </p:attrNameLst>
                                      </p:cBhvr>
                                      <p:rCtr x="12109" y="-23"/>
                                    </p:animMotion>
                                  </p:childTnLst>
                                </p:cTn>
                              </p:par>
                              <p:par>
                                <p:cTn id="10" presetID="42" presetClass="path" presetSubtype="0" accel="50000" decel="50000" fill="hold" nodeType="withEffect">
                                  <p:stCondLst>
                                    <p:cond delay="0"/>
                                  </p:stCondLst>
                                  <p:childTnLst>
                                    <p:animMotion origin="layout" path="M 1.04167E-6 -2.96296E-6 L -0.24128 -2.96296E-6 " pathEditMode="relative" rAng="0" ptsTypes="AA">
                                      <p:cBhvr>
                                        <p:cTn id="11" dur="2000" fill="hold"/>
                                        <p:tgtEl>
                                          <p:spTgt spid="2"/>
                                        </p:tgtEl>
                                        <p:attrNameLst>
                                          <p:attrName>ppt_x</p:attrName>
                                          <p:attrName>ppt_y</p:attrName>
                                        </p:attrNameLst>
                                      </p:cBhvr>
                                      <p:rCtr x="-12070" y="0"/>
                                    </p:animMotion>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xit" presetSubtype="0" fill="hold" grpId="0" nodeType="withEffect">
                                  <p:stCondLst>
                                    <p:cond delay="0"/>
                                  </p:stCondLst>
                                  <p:childTnLst>
                                    <p:animEffect transition="out" filter="fade">
                                      <p:cBhvr>
                                        <p:cTn id="17" dur="500"/>
                                        <p:tgtEl>
                                          <p:spTgt spid="46"/>
                                        </p:tgtEl>
                                      </p:cBhvr>
                                    </p:animEffect>
                                    <p:set>
                                      <p:cBhvr>
                                        <p:cTn id="18" dur="1" fill="hold">
                                          <p:stCondLst>
                                            <p:cond delay="499"/>
                                          </p:stCondLst>
                                        </p:cTn>
                                        <p:tgtEl>
                                          <p:spTgt spid="46"/>
                                        </p:tgtEl>
                                        <p:attrNameLst>
                                          <p:attrName>style.visibility</p:attrName>
                                        </p:attrNameLst>
                                      </p:cBhvr>
                                      <p:to>
                                        <p:strVal val="hidden"/>
                                      </p:to>
                                    </p:set>
                                  </p:childTnLst>
                                </p:cTn>
                              </p:par>
                            </p:childTnLst>
                          </p:cTn>
                        </p:par>
                        <p:par>
                          <p:cTn id="19" fill="hold">
                            <p:stCondLst>
                              <p:cond delay="2500"/>
                            </p:stCondLst>
                            <p:childTnLst>
                              <p:par>
                                <p:cTn id="20" presetID="10" presetClass="entr" presetSubtype="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childTnLst>
                                </p:cTn>
                              </p:par>
                              <p:par>
                                <p:cTn id="23" presetID="10" presetClass="exit" presetSubtype="0" fill="hold" nodeType="with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2"/>
                                        </p:tgtEl>
                                      </p:cBhvr>
                                    </p:animEffect>
                                    <p:set>
                                      <p:cBhvr>
                                        <p:cTn id="31"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4" grpId="0"/>
      <p:bldP spid="4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217" y="3324508"/>
            <a:ext cx="11276838" cy="128016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708" y="3328416"/>
            <a:ext cx="11276838" cy="1280160"/>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1066" y="3328416"/>
            <a:ext cx="11276838" cy="1280160"/>
          </a:xfrm>
          <a:prstGeom prst="rect">
            <a:avLst/>
          </a:prstGeom>
        </p:spPr>
      </p:pic>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2575" y="3326907"/>
            <a:ext cx="11276838" cy="1280160"/>
          </a:xfrm>
          <a:prstGeom prst="rect">
            <a:avLst/>
          </a:prstGeom>
        </p:spPr>
      </p:pic>
      <p:grpSp>
        <p:nvGrpSpPr>
          <p:cNvPr id="31" name="Group 30"/>
          <p:cNvGrpSpPr/>
          <p:nvPr/>
        </p:nvGrpSpPr>
        <p:grpSpPr>
          <a:xfrm>
            <a:off x="275840" y="1899137"/>
            <a:ext cx="1664677" cy="1664677"/>
            <a:chOff x="337625" y="1899137"/>
            <a:chExt cx="1664677" cy="1664677"/>
          </a:xfrm>
          <a:solidFill>
            <a:srgbClr val="002060"/>
          </a:solidFill>
        </p:grpSpPr>
        <p:sp>
          <p:nvSpPr>
            <p:cNvPr id="24" name="Rectangle 23"/>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7" name="TextBox 16"/>
            <p:cNvSpPr txBox="1"/>
            <p:nvPr/>
          </p:nvSpPr>
          <p:spPr>
            <a:xfrm>
              <a:off x="344033"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32" name="Group 31"/>
          <p:cNvGrpSpPr/>
          <p:nvPr/>
        </p:nvGrpSpPr>
        <p:grpSpPr>
          <a:xfrm>
            <a:off x="1937523" y="1899137"/>
            <a:ext cx="1666889" cy="1664677"/>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33" name="Group 32"/>
          <p:cNvGrpSpPr/>
          <p:nvPr/>
        </p:nvGrpSpPr>
        <p:grpSpPr>
          <a:xfrm>
            <a:off x="3592799" y="1899137"/>
            <a:ext cx="1675508" cy="1664677"/>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34" name="Group 33"/>
          <p:cNvGrpSpPr/>
          <p:nvPr/>
        </p:nvGrpSpPr>
        <p:grpSpPr>
          <a:xfrm>
            <a:off x="5267525" y="1899137"/>
            <a:ext cx="1664677" cy="1664677"/>
            <a:chOff x="5329310" y="1899137"/>
            <a:chExt cx="1664677" cy="1664677"/>
          </a:xfrm>
          <a:solidFill>
            <a:srgbClr val="9B4F96"/>
          </a:solidFill>
        </p:grpSpPr>
        <p:sp>
          <p:nvSpPr>
            <p:cNvPr id="27" name="Rectangle 26"/>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0" name="TextBox 19"/>
            <p:cNvSpPr txBox="1"/>
            <p:nvPr/>
          </p:nvSpPr>
          <p:spPr>
            <a:xfrm>
              <a:off x="5355169"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35" name="Group 34"/>
          <p:cNvGrpSpPr/>
          <p:nvPr/>
        </p:nvGrpSpPr>
        <p:grpSpPr>
          <a:xfrm>
            <a:off x="6931420" y="1899137"/>
            <a:ext cx="1664677" cy="1664677"/>
            <a:chOff x="6993205" y="1899137"/>
            <a:chExt cx="1664677" cy="1664677"/>
          </a:xfrm>
          <a:solidFill>
            <a:srgbClr val="BAD80A"/>
          </a:solidFill>
        </p:grpSpPr>
        <p:sp>
          <p:nvSpPr>
            <p:cNvPr id="28" name="Rectangle 27"/>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21" name="TextBox 20"/>
            <p:cNvSpPr txBox="1"/>
            <p:nvPr/>
          </p:nvSpPr>
          <p:spPr>
            <a:xfrm>
              <a:off x="7010445"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36" name="Group 35"/>
          <p:cNvGrpSpPr/>
          <p:nvPr/>
        </p:nvGrpSpPr>
        <p:grpSpPr>
          <a:xfrm>
            <a:off x="8558627" y="1899137"/>
            <a:ext cx="1701365" cy="1664677"/>
            <a:chOff x="8620412" y="1899137"/>
            <a:chExt cx="1701365" cy="1664677"/>
          </a:xfrm>
        </p:grpSpPr>
        <p:sp>
          <p:nvSpPr>
            <p:cNvPr id="29" name="Rectangle 28"/>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7" name="Group 36"/>
          <p:cNvGrpSpPr/>
          <p:nvPr/>
        </p:nvGrpSpPr>
        <p:grpSpPr>
          <a:xfrm>
            <a:off x="10259212" y="1899137"/>
            <a:ext cx="1664677" cy="1664677"/>
            <a:chOff x="10320997" y="1899137"/>
            <a:chExt cx="1664677" cy="1664677"/>
          </a:xfrm>
          <a:solidFill>
            <a:srgbClr val="FF0000"/>
          </a:solidFill>
        </p:grpSpPr>
        <p:sp>
          <p:nvSpPr>
            <p:cNvPr id="30" name="Rectangle 29"/>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23" name="TextBox 22"/>
            <p:cNvSpPr txBox="1"/>
            <p:nvPr/>
          </p:nvSpPr>
          <p:spPr>
            <a:xfrm>
              <a:off x="10356525" y="3143061"/>
              <a:ext cx="1585000"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42" name="TextBox 41"/>
          <p:cNvSpPr txBox="1"/>
          <p:nvPr/>
        </p:nvSpPr>
        <p:spPr>
          <a:xfrm>
            <a:off x="5277658" y="4261754"/>
            <a:ext cx="1664208" cy="1664208"/>
          </a:xfrm>
          <a:prstGeom prst="rect">
            <a:avLst/>
          </a:prstGeom>
          <a:solidFill>
            <a:srgbClr val="7030A0"/>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33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9" name="Title 1">
            <a:extLst>
              <a:ext uri="{FF2B5EF4-FFF2-40B4-BE49-F238E27FC236}">
                <a16:creationId xmlns:a16="http://schemas.microsoft.com/office/drawing/2014/main" xmlns="" id="{19AFE05D-9736-471E-B5D2-207940914560}"/>
              </a:ext>
            </a:extLst>
          </p:cNvPr>
          <p:cNvSpPr txBox="1">
            <a:spLocks/>
          </p:cNvSpPr>
          <p:nvPr/>
        </p:nvSpPr>
        <p:spPr>
          <a:xfrm>
            <a:off x="0" y="133676"/>
            <a:ext cx="12192000"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chemeClr val="tx1"/>
                </a:solidFill>
                <a:effectLst/>
                <a:uLnTx/>
                <a:uFillTx/>
                <a:latin typeface="Segoe UI Light"/>
                <a:ea typeface="+mn-ea"/>
                <a:cs typeface="Segoe UI" pitchFamily="34" charset="0"/>
              </a:rPr>
              <a:t>Your platform for building </a:t>
            </a:r>
            <a:r>
              <a:rPr kumimoji="0" lang="en-US" sz="5333" b="0" i="0" u="none" strike="noStrike" kern="1200" cap="none" spc="-100" normalizeH="0" baseline="0" noProof="0">
                <a:ln w="3175">
                  <a:noFill/>
                </a:ln>
                <a:solidFill>
                  <a:schemeClr val="tx1"/>
                </a:solidFill>
                <a:effectLst/>
                <a:uLnTx/>
                <a:uFillTx/>
                <a:latin typeface="Segoe UI Semibold" panose="020B0702040204020203" pitchFamily="34" charset="0"/>
                <a:ea typeface="+mn-ea"/>
                <a:cs typeface="Segoe UI" pitchFamily="34" charset="0"/>
              </a:rPr>
              <a:t>anything</a:t>
            </a:r>
          </a:p>
        </p:txBody>
      </p:sp>
    </p:spTree>
    <p:extLst>
      <p:ext uri="{BB962C8B-B14F-4D97-AF65-F5344CB8AC3E}">
        <p14:creationId xmlns:p14="http://schemas.microsoft.com/office/powerpoint/2010/main" val="226253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250"/>
                                        <p:tgtEl>
                                          <p:spTgt spid="3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50"/>
                                        <p:tgtEl>
                                          <p:spTgt spid="3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250"/>
                                        <p:tgtEl>
                                          <p:spTgt spid="33"/>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250"/>
                                        <p:tgtEl>
                                          <p:spTgt spid="36"/>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6173141-AABB-48D7-AC77-E2A4E503145A}"/>
              </a:ext>
            </a:extLst>
          </p:cNvPr>
          <p:cNvSpPr>
            <a:spLocks noGrp="1"/>
          </p:cNvSpPr>
          <p:nvPr>
            <p:ph type="title"/>
          </p:nvPr>
        </p:nvSpPr>
        <p:spPr/>
        <p:txBody>
          <a:bodyPr/>
          <a:lstStyle/>
          <a:p>
            <a:r>
              <a:rPr lang="en-US"/>
              <a:t>.NET Schedule</a:t>
            </a:r>
          </a:p>
        </p:txBody>
      </p:sp>
      <p:sp>
        <p:nvSpPr>
          <p:cNvPr id="2" name="Text Placeholder 1">
            <a:extLst>
              <a:ext uri="{FF2B5EF4-FFF2-40B4-BE49-F238E27FC236}">
                <a16:creationId xmlns:a16="http://schemas.microsoft.com/office/drawing/2014/main" xmlns="" id="{FA9D1495-BD70-420A-9A4F-8DBE90E37993}"/>
              </a:ext>
            </a:extLst>
          </p:cNvPr>
          <p:cNvSpPr>
            <a:spLocks noGrp="1"/>
          </p:cNvSpPr>
          <p:nvPr>
            <p:ph sz="quarter" idx="10"/>
          </p:nvPr>
        </p:nvSpPr>
        <p:spPr>
          <a:xfrm>
            <a:off x="584200" y="4044188"/>
            <a:ext cx="11018838" cy="1046440"/>
          </a:xfrm>
        </p:spPr>
        <p:txBody>
          <a:bodyPr/>
          <a:lstStyle/>
          <a:p>
            <a:pPr>
              <a:buFont typeface="Arial" panose="020B0604020202020204" pitchFamily="34" charset="0"/>
              <a:buChar char="•"/>
            </a:pPr>
            <a:r>
              <a:rPr lang="en-US" sz="2800">
                <a:latin typeface="+mn-lt"/>
              </a:rPr>
              <a:t>.NET Core 3.0 released today!</a:t>
            </a:r>
          </a:p>
          <a:p>
            <a:pPr>
              <a:buFont typeface="Arial" panose="020B0604020202020204" pitchFamily="34" charset="0"/>
              <a:buChar char="•"/>
            </a:pPr>
            <a:r>
              <a:rPr lang="en-US" sz="2800">
                <a:latin typeface="+mn-lt"/>
              </a:rPr>
              <a:t>.NET Core 3.1 = Long Term Support (LTS)</a:t>
            </a:r>
          </a:p>
        </p:txBody>
      </p:sp>
      <p:cxnSp>
        <p:nvCxnSpPr>
          <p:cNvPr id="4" name="Straight Arrow Connector 3">
            <a:extLst>
              <a:ext uri="{FF2B5EF4-FFF2-40B4-BE49-F238E27FC236}">
                <a16:creationId xmlns:a16="http://schemas.microsoft.com/office/drawing/2014/main" xmlns="" id="{CA0CB52B-62B2-44B0-B8F1-EC302FC2F67A}"/>
              </a:ext>
            </a:extLst>
          </p:cNvPr>
          <p:cNvCxnSpPr>
            <a:cxnSpLocks/>
          </p:cNvCxnSpPr>
          <p:nvPr/>
        </p:nvCxnSpPr>
        <p:spPr>
          <a:xfrm flipV="1">
            <a:off x="489098" y="1902292"/>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Oval 4">
            <a:extLst>
              <a:ext uri="{FF2B5EF4-FFF2-40B4-BE49-F238E27FC236}">
                <a16:creationId xmlns:a16="http://schemas.microsoft.com/office/drawing/2014/main" xmlns="" id="{F68AE705-F914-40B3-AE5C-185D60311792}"/>
              </a:ext>
            </a:extLst>
          </p:cNvPr>
          <p:cNvSpPr/>
          <p:nvPr/>
        </p:nvSpPr>
        <p:spPr>
          <a:xfrm>
            <a:off x="897308" y="1683238"/>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6" name="Oval 5">
            <a:extLst>
              <a:ext uri="{FF2B5EF4-FFF2-40B4-BE49-F238E27FC236}">
                <a16:creationId xmlns:a16="http://schemas.microsoft.com/office/drawing/2014/main" xmlns="" id="{C193663B-974C-48A6-BC5E-BFD0B8F0F387}"/>
              </a:ext>
            </a:extLst>
          </p:cNvPr>
          <p:cNvSpPr/>
          <p:nvPr/>
        </p:nvSpPr>
        <p:spPr>
          <a:xfrm>
            <a:off x="2584855" y="1670635"/>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7" name="Oval 6">
            <a:extLst>
              <a:ext uri="{FF2B5EF4-FFF2-40B4-BE49-F238E27FC236}">
                <a16:creationId xmlns:a16="http://schemas.microsoft.com/office/drawing/2014/main" xmlns="" id="{F2895504-1D26-46FE-BC67-4AA8B10E96F7}"/>
              </a:ext>
            </a:extLst>
          </p:cNvPr>
          <p:cNvSpPr/>
          <p:nvPr/>
        </p:nvSpPr>
        <p:spPr>
          <a:xfrm>
            <a:off x="4270544" y="1659800"/>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8" name="Oval 7">
            <a:extLst>
              <a:ext uri="{FF2B5EF4-FFF2-40B4-BE49-F238E27FC236}">
                <a16:creationId xmlns:a16="http://schemas.microsoft.com/office/drawing/2014/main" xmlns="" id="{4DFDEB7E-D543-49AF-A286-FBBFA962C324}"/>
              </a:ext>
            </a:extLst>
          </p:cNvPr>
          <p:cNvSpPr/>
          <p:nvPr/>
        </p:nvSpPr>
        <p:spPr>
          <a:xfrm>
            <a:off x="7634830" y="1667740"/>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9" name="Oval 8">
            <a:extLst>
              <a:ext uri="{FF2B5EF4-FFF2-40B4-BE49-F238E27FC236}">
                <a16:creationId xmlns:a16="http://schemas.microsoft.com/office/drawing/2014/main" xmlns="" id="{CA9370FF-02D7-4693-B30C-28D4374B1BA0}"/>
              </a:ext>
            </a:extLst>
          </p:cNvPr>
          <p:cNvSpPr/>
          <p:nvPr/>
        </p:nvSpPr>
        <p:spPr>
          <a:xfrm>
            <a:off x="5949140" y="1683238"/>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10" name="Oval 9">
            <a:extLst>
              <a:ext uri="{FF2B5EF4-FFF2-40B4-BE49-F238E27FC236}">
                <a16:creationId xmlns:a16="http://schemas.microsoft.com/office/drawing/2014/main" xmlns="" id="{098FE434-4AC1-4299-861A-0EADD968AFB8}"/>
              </a:ext>
            </a:extLst>
          </p:cNvPr>
          <p:cNvSpPr/>
          <p:nvPr/>
        </p:nvSpPr>
        <p:spPr>
          <a:xfrm>
            <a:off x="9317657" y="1667740"/>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11" name="TextBox 10">
            <a:extLst>
              <a:ext uri="{FF2B5EF4-FFF2-40B4-BE49-F238E27FC236}">
                <a16:creationId xmlns:a16="http://schemas.microsoft.com/office/drawing/2014/main" xmlns="" id="{4AB915F4-A1FE-47EA-8146-22FF3EC3A85F}"/>
              </a:ext>
            </a:extLst>
          </p:cNvPr>
          <p:cNvSpPr txBox="1"/>
          <p:nvPr/>
        </p:nvSpPr>
        <p:spPr>
          <a:xfrm>
            <a:off x="373242" y="2782616"/>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July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Core 3.0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RC</a:t>
            </a:r>
          </a:p>
        </p:txBody>
      </p:sp>
      <p:cxnSp>
        <p:nvCxnSpPr>
          <p:cNvPr id="12" name="Straight Connector 11">
            <a:extLst>
              <a:ext uri="{FF2B5EF4-FFF2-40B4-BE49-F238E27FC236}">
                <a16:creationId xmlns:a16="http://schemas.microsoft.com/office/drawing/2014/main" xmlns="" id="{3273BCCE-50F4-4F0C-95B9-FA7EF878CCEF}"/>
              </a:ext>
            </a:extLst>
          </p:cNvPr>
          <p:cNvCxnSpPr>
            <a:cxnSpLocks/>
            <a:stCxn id="5" idx="4"/>
            <a:endCxn id="11" idx="0"/>
          </p:cNvCxnSpPr>
          <p:nvPr/>
        </p:nvCxnSpPr>
        <p:spPr>
          <a:xfrm>
            <a:off x="1108857" y="2121346"/>
            <a:ext cx="3791" cy="66127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xmlns="" id="{141913FE-2E57-4F76-8393-4212E338E89C}"/>
              </a:ext>
            </a:extLst>
          </p:cNvPr>
          <p:cNvSpPr txBox="1"/>
          <p:nvPr/>
        </p:nvSpPr>
        <p:spPr>
          <a:xfrm>
            <a:off x="2057926" y="2775491"/>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Sept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Core 3.0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14" name="Straight Connector 13">
            <a:extLst>
              <a:ext uri="{FF2B5EF4-FFF2-40B4-BE49-F238E27FC236}">
                <a16:creationId xmlns:a16="http://schemas.microsoft.com/office/drawing/2014/main" xmlns="" id="{3AD910AD-BAF8-4702-A600-19B8C0BDE2D6}"/>
              </a:ext>
            </a:extLst>
          </p:cNvPr>
          <p:cNvCxnSpPr>
            <a:cxnSpLocks/>
            <a:stCxn id="6" idx="4"/>
            <a:endCxn id="13" idx="0"/>
          </p:cNvCxnSpPr>
          <p:nvPr/>
        </p:nvCxnSpPr>
        <p:spPr>
          <a:xfrm>
            <a:off x="2796404" y="2108743"/>
            <a:ext cx="928" cy="6667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xmlns="" id="{CB0B96E8-AFE9-464F-AFC2-8DEAE2E88F8D}"/>
              </a:ext>
            </a:extLst>
          </p:cNvPr>
          <p:cNvSpPr txBox="1"/>
          <p:nvPr/>
        </p:nvSpPr>
        <p:spPr>
          <a:xfrm>
            <a:off x="3740753" y="2769225"/>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chemeClr val="tx1">
                    <a:lumMod val="50000"/>
                  </a:schemeClr>
                </a:solidFill>
                <a:effectLst/>
                <a:uLnTx/>
                <a:uFillTx/>
                <a:latin typeface="Segoe UI" panose="020B0502040204020203" pitchFamily="34" charset="0"/>
                <a:ea typeface="+mn-ea"/>
                <a:cs typeface="Segoe UI" panose="020B0502040204020203" pitchFamily="34" charset="0"/>
              </a:rPr>
              <a:t>Nov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Core 3.1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16" name="Straight Connector 15">
            <a:extLst>
              <a:ext uri="{FF2B5EF4-FFF2-40B4-BE49-F238E27FC236}">
                <a16:creationId xmlns:a16="http://schemas.microsoft.com/office/drawing/2014/main" xmlns="" id="{8DA02A97-9746-4479-9E0C-14ACB856DB56}"/>
              </a:ext>
            </a:extLst>
          </p:cNvPr>
          <p:cNvCxnSpPr>
            <a:cxnSpLocks/>
            <a:stCxn id="7" idx="4"/>
            <a:endCxn id="15" idx="0"/>
          </p:cNvCxnSpPr>
          <p:nvPr/>
        </p:nvCxnSpPr>
        <p:spPr>
          <a:xfrm flipH="1">
            <a:off x="4480159" y="2097908"/>
            <a:ext cx="1934" cy="6713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xmlns="" id="{74C711B2-7F79-4E3E-925B-3A3D3514C277}"/>
              </a:ext>
            </a:extLst>
          </p:cNvPr>
          <p:cNvSpPr/>
          <p:nvPr/>
        </p:nvSpPr>
        <p:spPr>
          <a:xfrm>
            <a:off x="10999116" y="1683238"/>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30" name="TextBox 29">
            <a:extLst>
              <a:ext uri="{FF2B5EF4-FFF2-40B4-BE49-F238E27FC236}">
                <a16:creationId xmlns:a16="http://schemas.microsoft.com/office/drawing/2014/main" xmlns="" id="{8E86EAC8-FA42-4B85-977C-BD1DEBC17DD6}"/>
              </a:ext>
            </a:extLst>
          </p:cNvPr>
          <p:cNvSpPr txBox="1"/>
          <p:nvPr/>
        </p:nvSpPr>
        <p:spPr>
          <a:xfrm>
            <a:off x="5421282"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5.0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31" name="Straight Connector 30">
            <a:extLst>
              <a:ext uri="{FF2B5EF4-FFF2-40B4-BE49-F238E27FC236}">
                <a16:creationId xmlns:a16="http://schemas.microsoft.com/office/drawing/2014/main" xmlns="" id="{720309C1-E35A-4C6A-AF68-E388182BED60}"/>
              </a:ext>
            </a:extLst>
          </p:cNvPr>
          <p:cNvCxnSpPr>
            <a:cxnSpLocks/>
            <a:stCxn id="9" idx="4"/>
            <a:endCxn id="30" idx="0"/>
          </p:cNvCxnSpPr>
          <p:nvPr/>
        </p:nvCxnSpPr>
        <p:spPr>
          <a:xfrm flipH="1">
            <a:off x="6160688" y="2121346"/>
            <a:ext cx="1"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xmlns="" id="{D6DC9229-80F3-4B1F-9616-7D5F69D69E29}"/>
              </a:ext>
            </a:extLst>
          </p:cNvPr>
          <p:cNvSpPr txBox="1"/>
          <p:nvPr/>
        </p:nvSpPr>
        <p:spPr>
          <a:xfrm>
            <a:off x="7101811"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6.0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38" name="Straight Connector 37">
            <a:extLst>
              <a:ext uri="{FF2B5EF4-FFF2-40B4-BE49-F238E27FC236}">
                <a16:creationId xmlns:a16="http://schemas.microsoft.com/office/drawing/2014/main" xmlns="" id="{E03D1A2D-D20C-450D-AF65-BB54DF202361}"/>
              </a:ext>
            </a:extLst>
          </p:cNvPr>
          <p:cNvCxnSpPr>
            <a:cxnSpLocks/>
            <a:stCxn id="8" idx="4"/>
            <a:endCxn id="37" idx="0"/>
          </p:cNvCxnSpPr>
          <p:nvPr/>
        </p:nvCxnSpPr>
        <p:spPr>
          <a:xfrm flipH="1">
            <a:off x="7841217" y="2105848"/>
            <a:ext cx="5162" cy="66337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xmlns="" id="{A1E5FF5E-B26E-4C81-AB70-EF21C8CDFBC2}"/>
              </a:ext>
            </a:extLst>
          </p:cNvPr>
          <p:cNvSpPr txBox="1"/>
          <p:nvPr/>
        </p:nvSpPr>
        <p:spPr>
          <a:xfrm>
            <a:off x="8789116" y="2777933"/>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2022</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7.0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xmlns="" id="{2E1932D2-0037-4AC9-9E88-F20364BA0FFB}"/>
              </a:ext>
            </a:extLst>
          </p:cNvPr>
          <p:cNvCxnSpPr>
            <a:cxnSpLocks/>
            <a:stCxn id="10" idx="4"/>
            <a:endCxn id="41" idx="0"/>
          </p:cNvCxnSpPr>
          <p:nvPr/>
        </p:nvCxnSpPr>
        <p:spPr>
          <a:xfrm flipH="1">
            <a:off x="9528522" y="2105848"/>
            <a:ext cx="684" cy="67208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xmlns="" id="{37493468-D54C-4E85-A0F1-07B5758996B1}"/>
              </a:ext>
            </a:extLst>
          </p:cNvPr>
          <p:cNvSpPr txBox="1"/>
          <p:nvPr/>
        </p:nvSpPr>
        <p:spPr>
          <a:xfrm>
            <a:off x="10476421"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2023</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8.0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45" name="Straight Connector 44">
            <a:extLst>
              <a:ext uri="{FF2B5EF4-FFF2-40B4-BE49-F238E27FC236}">
                <a16:creationId xmlns:a16="http://schemas.microsoft.com/office/drawing/2014/main" xmlns="" id="{83FFA1D2-986C-46C7-B842-D5FBA0BCEDBC}"/>
              </a:ext>
            </a:extLst>
          </p:cNvPr>
          <p:cNvCxnSpPr>
            <a:cxnSpLocks/>
            <a:stCxn id="28" idx="4"/>
            <a:endCxn id="44" idx="0"/>
          </p:cNvCxnSpPr>
          <p:nvPr/>
        </p:nvCxnSpPr>
        <p:spPr>
          <a:xfrm>
            <a:off x="11210665" y="2121346"/>
            <a:ext cx="5162"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 Placeholder 1">
            <a:extLst>
              <a:ext uri="{FF2B5EF4-FFF2-40B4-BE49-F238E27FC236}">
                <a16:creationId xmlns:a16="http://schemas.microsoft.com/office/drawing/2014/main" xmlns="" id="{D89459B0-2B1B-4887-8AE0-E9E3B499DC40}"/>
              </a:ext>
            </a:extLst>
          </p:cNvPr>
          <p:cNvSpPr txBox="1">
            <a:spLocks/>
          </p:cNvSpPr>
          <p:nvPr/>
        </p:nvSpPr>
        <p:spPr>
          <a:xfrm>
            <a:off x="584200" y="4996835"/>
            <a:ext cx="11018838" cy="152041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a:latin typeface="+mn-lt"/>
              </a:rPr>
              <a:t>.NET 5.0 release in November 2020</a:t>
            </a:r>
          </a:p>
          <a:p>
            <a:r>
              <a:rPr lang="en-US" sz="2800">
                <a:latin typeface="+mn-lt"/>
              </a:rPr>
              <a:t>Major releases every year, LTS for even numbered releases</a:t>
            </a:r>
          </a:p>
          <a:p>
            <a:r>
              <a:rPr lang="en-US" sz="2800">
                <a:latin typeface="+mn-lt"/>
              </a:rPr>
              <a:t>Predictable schedule, minor releases if needed</a:t>
            </a:r>
          </a:p>
        </p:txBody>
      </p:sp>
    </p:spTree>
    <p:extLst>
      <p:ext uri="{BB962C8B-B14F-4D97-AF65-F5344CB8AC3E}">
        <p14:creationId xmlns:p14="http://schemas.microsoft.com/office/powerpoint/2010/main" val="2412432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anim calcmode="lin" valueType="num">
                                      <p:cBhvr>
                                        <p:cTn id="11" dur="500" fill="hold"/>
                                        <p:tgtEl>
                                          <p:spTgt spid="11"/>
                                        </p:tgtEl>
                                        <p:attrNameLst>
                                          <p:attrName>ppt_x</p:attrName>
                                        </p:attrNameLst>
                                      </p:cBhvr>
                                      <p:tavLst>
                                        <p:tav tm="0">
                                          <p:val>
                                            <p:strVal val="#ppt_x"/>
                                          </p:val>
                                        </p:tav>
                                        <p:tav tm="100000">
                                          <p:val>
                                            <p:strVal val="#ppt_x"/>
                                          </p:val>
                                        </p:tav>
                                      </p:tavLst>
                                    </p:anim>
                                    <p:anim calcmode="lin" valueType="num">
                                      <p:cBhvr>
                                        <p:cTn id="12" dur="500" fill="hold"/>
                                        <p:tgtEl>
                                          <p:spTgt spid="11"/>
                                        </p:tgtEl>
                                        <p:attrNameLst>
                                          <p:attrName>ppt_y</p:attrName>
                                        </p:attrNameLst>
                                      </p:cBhvr>
                                      <p:tavLst>
                                        <p:tav tm="0">
                                          <p:val>
                                            <p:strVal val="#ppt_y+.1"/>
                                          </p:val>
                                        </p:tav>
                                        <p:tav tm="100000">
                                          <p:val>
                                            <p:strVal val="#ppt_y"/>
                                          </p:val>
                                        </p:tav>
                                      </p:tavLst>
                                    </p:anim>
                                  </p:childTnLst>
                                </p:cTn>
                              </p:par>
                              <p:par>
                                <p:cTn id="13" presetID="22" presetClass="entr" presetSubtype="1"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42"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anim calcmode="lin" valueType="num">
                                      <p:cBhvr>
                                        <p:cTn id="22" dur="500" fill="hold"/>
                                        <p:tgtEl>
                                          <p:spTgt spid="13"/>
                                        </p:tgtEl>
                                        <p:attrNameLst>
                                          <p:attrName>ppt_x</p:attrName>
                                        </p:attrNameLst>
                                      </p:cBhvr>
                                      <p:tavLst>
                                        <p:tav tm="0">
                                          <p:val>
                                            <p:strVal val="#ppt_x"/>
                                          </p:val>
                                        </p:tav>
                                        <p:tav tm="100000">
                                          <p:val>
                                            <p:strVal val="#ppt_x"/>
                                          </p:val>
                                        </p:tav>
                                      </p:tavLst>
                                    </p:anim>
                                    <p:anim calcmode="lin" valueType="num">
                                      <p:cBhvr>
                                        <p:cTn id="23" dur="500" fill="hold"/>
                                        <p:tgtEl>
                                          <p:spTgt spid="13"/>
                                        </p:tgtEl>
                                        <p:attrNameLst>
                                          <p:attrName>ppt_y</p:attrName>
                                        </p:attrNameLst>
                                      </p:cBhvr>
                                      <p:tavLst>
                                        <p:tav tm="0">
                                          <p:val>
                                            <p:strVal val="#ppt_y+.1"/>
                                          </p:val>
                                        </p:tav>
                                        <p:tav tm="100000">
                                          <p:val>
                                            <p:strVal val="#ppt_y"/>
                                          </p:val>
                                        </p:tav>
                                      </p:tavLst>
                                    </p:anim>
                                  </p:childTnLst>
                                </p:cTn>
                              </p:par>
                              <p:par>
                                <p:cTn id="24" presetID="22" presetClass="entr" presetSubtype="1"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up)">
                                      <p:cBhvr>
                                        <p:cTn id="26" dur="500"/>
                                        <p:tgtEl>
                                          <p:spTgt spid="14"/>
                                        </p:tgtEl>
                                      </p:cBhvr>
                                    </p:animEffect>
                                  </p:childTnLst>
                                </p:cTn>
                              </p:par>
                            </p:childTnLst>
                          </p:cTn>
                        </p:par>
                        <p:par>
                          <p:cTn id="27" fill="hold">
                            <p:stCondLst>
                              <p:cond delay="1000"/>
                            </p:stCondLst>
                            <p:childTnLst>
                              <p:par>
                                <p:cTn id="28" presetID="1" presetClass="entr" presetSubtype="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childTnLst>
                                </p:cTn>
                              </p:par>
                              <p:par>
                                <p:cTn id="30" presetID="42"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anim calcmode="lin" valueType="num">
                                      <p:cBhvr>
                                        <p:cTn id="33" dur="500" fill="hold"/>
                                        <p:tgtEl>
                                          <p:spTgt spid="15"/>
                                        </p:tgtEl>
                                        <p:attrNameLst>
                                          <p:attrName>ppt_x</p:attrName>
                                        </p:attrNameLst>
                                      </p:cBhvr>
                                      <p:tavLst>
                                        <p:tav tm="0">
                                          <p:val>
                                            <p:strVal val="#ppt_x"/>
                                          </p:val>
                                        </p:tav>
                                        <p:tav tm="100000">
                                          <p:val>
                                            <p:strVal val="#ppt_x"/>
                                          </p:val>
                                        </p:tav>
                                      </p:tavLst>
                                    </p:anim>
                                    <p:anim calcmode="lin" valueType="num">
                                      <p:cBhvr>
                                        <p:cTn id="34" dur="500" fill="hold"/>
                                        <p:tgtEl>
                                          <p:spTgt spid="15"/>
                                        </p:tgtEl>
                                        <p:attrNameLst>
                                          <p:attrName>ppt_y</p:attrName>
                                        </p:attrNameLst>
                                      </p:cBhvr>
                                      <p:tavLst>
                                        <p:tav tm="0">
                                          <p:val>
                                            <p:strVal val="#ppt_y+.1"/>
                                          </p:val>
                                        </p:tav>
                                        <p:tav tm="100000">
                                          <p:val>
                                            <p:strVal val="#ppt_y"/>
                                          </p:val>
                                        </p:tav>
                                      </p:tavLst>
                                    </p:anim>
                                  </p:childTnLst>
                                </p:cTn>
                              </p:par>
                              <p:par>
                                <p:cTn id="35" presetID="22" presetClass="entr" presetSubtype="1"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up)">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txEl>
                                              <p:pRg st="0" end="0"/>
                                            </p:txEl>
                                          </p:spTgt>
                                        </p:tgtEl>
                                        <p:attrNameLst>
                                          <p:attrName>style.visibility</p:attrName>
                                        </p:attrNameLst>
                                      </p:cBhvr>
                                      <p:to>
                                        <p:strVal val="visible"/>
                                      </p:to>
                                    </p:set>
                                    <p:animEffect transition="in" filter="fade">
                                      <p:cBhvr>
                                        <p:cTn id="40" dur="500"/>
                                        <p:tgtEl>
                                          <p:spTgt spid="2">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txEl>
                                              <p:pRg st="1" end="1"/>
                                            </p:txEl>
                                          </p:spTgt>
                                        </p:tgtEl>
                                        <p:attrNameLst>
                                          <p:attrName>style.visibility</p:attrName>
                                        </p:attrNameLst>
                                      </p:cBhvr>
                                      <p:to>
                                        <p:strVal val="visible"/>
                                      </p:to>
                                    </p:set>
                                    <p:animEffect transition="in" filter="fade">
                                      <p:cBhvr>
                                        <p:cTn id="43" dur="500"/>
                                        <p:tgtEl>
                                          <p:spTgt spid="2">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9"/>
                                        </p:tgtEl>
                                        <p:attrNameLst>
                                          <p:attrName>style.visibility</p:attrName>
                                        </p:attrNameLst>
                                      </p:cBhvr>
                                      <p:to>
                                        <p:strVal val="visible"/>
                                      </p:to>
                                    </p:set>
                                  </p:childTnLst>
                                </p:cTn>
                              </p:par>
                              <p:par>
                                <p:cTn id="48" presetID="42" presetClass="entr" presetSubtype="0"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anim calcmode="lin" valueType="num">
                                      <p:cBhvr>
                                        <p:cTn id="51" dur="500" fill="hold"/>
                                        <p:tgtEl>
                                          <p:spTgt spid="30"/>
                                        </p:tgtEl>
                                        <p:attrNameLst>
                                          <p:attrName>ppt_x</p:attrName>
                                        </p:attrNameLst>
                                      </p:cBhvr>
                                      <p:tavLst>
                                        <p:tav tm="0">
                                          <p:val>
                                            <p:strVal val="#ppt_x"/>
                                          </p:val>
                                        </p:tav>
                                        <p:tav tm="100000">
                                          <p:val>
                                            <p:strVal val="#ppt_x"/>
                                          </p:val>
                                        </p:tav>
                                      </p:tavLst>
                                    </p:anim>
                                    <p:anim calcmode="lin" valueType="num">
                                      <p:cBhvr>
                                        <p:cTn id="52" dur="500" fill="hold"/>
                                        <p:tgtEl>
                                          <p:spTgt spid="30"/>
                                        </p:tgtEl>
                                        <p:attrNameLst>
                                          <p:attrName>ppt_y</p:attrName>
                                        </p:attrNameLst>
                                      </p:cBhvr>
                                      <p:tavLst>
                                        <p:tav tm="0">
                                          <p:val>
                                            <p:strVal val="#ppt_y+.1"/>
                                          </p:val>
                                        </p:tav>
                                        <p:tav tm="100000">
                                          <p:val>
                                            <p:strVal val="#ppt_y"/>
                                          </p:val>
                                        </p:tav>
                                      </p:tavLst>
                                    </p:anim>
                                  </p:childTnLst>
                                </p:cTn>
                              </p:par>
                              <p:par>
                                <p:cTn id="53" presetID="22" presetClass="entr" presetSubtype="1"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wipe(up)">
                                      <p:cBhvr>
                                        <p:cTn id="55" dur="500"/>
                                        <p:tgtEl>
                                          <p:spTgt spid="31"/>
                                        </p:tgtEl>
                                      </p:cBhvr>
                                    </p:animEffect>
                                  </p:childTnLst>
                                </p:cTn>
                              </p:par>
                            </p:childTnLst>
                          </p:cTn>
                        </p:par>
                        <p:par>
                          <p:cTn id="56" fill="hold">
                            <p:stCondLst>
                              <p:cond delay="500"/>
                            </p:stCondLst>
                            <p:childTnLst>
                              <p:par>
                                <p:cTn id="57" presetID="1" presetClass="entr" presetSubtype="0" fill="hold" nodeType="afterEffect">
                                  <p:stCondLst>
                                    <p:cond delay="0"/>
                                  </p:stCondLst>
                                  <p:childTnLst>
                                    <p:set>
                                      <p:cBhvr>
                                        <p:cTn id="58" dur="1" fill="hold">
                                          <p:stCondLst>
                                            <p:cond delay="0"/>
                                          </p:stCondLst>
                                        </p:cTn>
                                        <p:tgtEl>
                                          <p:spTgt spid="8"/>
                                        </p:tgtEl>
                                        <p:attrNameLst>
                                          <p:attrName>style.visibility</p:attrName>
                                        </p:attrNameLst>
                                      </p:cBhvr>
                                      <p:to>
                                        <p:strVal val="visible"/>
                                      </p:to>
                                    </p:set>
                                  </p:childTnLst>
                                </p:cTn>
                              </p:par>
                              <p:par>
                                <p:cTn id="59" presetID="42"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anim calcmode="lin" valueType="num">
                                      <p:cBhvr>
                                        <p:cTn id="62" dur="500" fill="hold"/>
                                        <p:tgtEl>
                                          <p:spTgt spid="37"/>
                                        </p:tgtEl>
                                        <p:attrNameLst>
                                          <p:attrName>ppt_x</p:attrName>
                                        </p:attrNameLst>
                                      </p:cBhvr>
                                      <p:tavLst>
                                        <p:tav tm="0">
                                          <p:val>
                                            <p:strVal val="#ppt_x"/>
                                          </p:val>
                                        </p:tav>
                                        <p:tav tm="100000">
                                          <p:val>
                                            <p:strVal val="#ppt_x"/>
                                          </p:val>
                                        </p:tav>
                                      </p:tavLst>
                                    </p:anim>
                                    <p:anim calcmode="lin" valueType="num">
                                      <p:cBhvr>
                                        <p:cTn id="63" dur="500" fill="hold"/>
                                        <p:tgtEl>
                                          <p:spTgt spid="37"/>
                                        </p:tgtEl>
                                        <p:attrNameLst>
                                          <p:attrName>ppt_y</p:attrName>
                                        </p:attrNameLst>
                                      </p:cBhvr>
                                      <p:tavLst>
                                        <p:tav tm="0">
                                          <p:val>
                                            <p:strVal val="#ppt_y+.1"/>
                                          </p:val>
                                        </p:tav>
                                        <p:tav tm="100000">
                                          <p:val>
                                            <p:strVal val="#ppt_y"/>
                                          </p:val>
                                        </p:tav>
                                      </p:tavLst>
                                    </p:anim>
                                  </p:childTnLst>
                                </p:cTn>
                              </p:par>
                              <p:par>
                                <p:cTn id="64" presetID="22" presetClass="entr" presetSubtype="1" fill="hold" nodeType="with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wipe(up)">
                                      <p:cBhvr>
                                        <p:cTn id="66" dur="500"/>
                                        <p:tgtEl>
                                          <p:spTgt spid="38"/>
                                        </p:tgtEl>
                                      </p:cBhvr>
                                    </p:animEffect>
                                  </p:childTnLst>
                                </p:cTn>
                              </p:par>
                            </p:childTnLst>
                          </p:cTn>
                        </p:par>
                        <p:par>
                          <p:cTn id="67" fill="hold">
                            <p:stCondLst>
                              <p:cond delay="1000"/>
                            </p:stCondLst>
                            <p:childTnLst>
                              <p:par>
                                <p:cTn id="68" presetID="1" presetClass="entr" presetSubtype="0" fill="hold" nodeType="afterEffect">
                                  <p:stCondLst>
                                    <p:cond delay="0"/>
                                  </p:stCondLst>
                                  <p:childTnLst>
                                    <p:set>
                                      <p:cBhvr>
                                        <p:cTn id="69" dur="1" fill="hold">
                                          <p:stCondLst>
                                            <p:cond delay="0"/>
                                          </p:stCondLst>
                                        </p:cTn>
                                        <p:tgtEl>
                                          <p:spTgt spid="10"/>
                                        </p:tgtEl>
                                        <p:attrNameLst>
                                          <p:attrName>style.visibility</p:attrName>
                                        </p:attrNameLst>
                                      </p:cBhvr>
                                      <p:to>
                                        <p:strVal val="visible"/>
                                      </p:to>
                                    </p:set>
                                  </p:childTnLst>
                                </p:cTn>
                              </p:par>
                              <p:par>
                                <p:cTn id="70" presetID="42" presetClass="entr" presetSubtype="0" fill="hold" grpId="0" nodeType="with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fade">
                                      <p:cBhvr>
                                        <p:cTn id="72" dur="500"/>
                                        <p:tgtEl>
                                          <p:spTgt spid="41"/>
                                        </p:tgtEl>
                                      </p:cBhvr>
                                    </p:animEffect>
                                    <p:anim calcmode="lin" valueType="num">
                                      <p:cBhvr>
                                        <p:cTn id="73" dur="500" fill="hold"/>
                                        <p:tgtEl>
                                          <p:spTgt spid="41"/>
                                        </p:tgtEl>
                                        <p:attrNameLst>
                                          <p:attrName>ppt_x</p:attrName>
                                        </p:attrNameLst>
                                      </p:cBhvr>
                                      <p:tavLst>
                                        <p:tav tm="0">
                                          <p:val>
                                            <p:strVal val="#ppt_x"/>
                                          </p:val>
                                        </p:tav>
                                        <p:tav tm="100000">
                                          <p:val>
                                            <p:strVal val="#ppt_x"/>
                                          </p:val>
                                        </p:tav>
                                      </p:tavLst>
                                    </p:anim>
                                    <p:anim calcmode="lin" valueType="num">
                                      <p:cBhvr>
                                        <p:cTn id="74" dur="500" fill="hold"/>
                                        <p:tgtEl>
                                          <p:spTgt spid="41"/>
                                        </p:tgtEl>
                                        <p:attrNameLst>
                                          <p:attrName>ppt_y</p:attrName>
                                        </p:attrNameLst>
                                      </p:cBhvr>
                                      <p:tavLst>
                                        <p:tav tm="0">
                                          <p:val>
                                            <p:strVal val="#ppt_y+.1"/>
                                          </p:val>
                                        </p:tav>
                                        <p:tav tm="100000">
                                          <p:val>
                                            <p:strVal val="#ppt_y"/>
                                          </p:val>
                                        </p:tav>
                                      </p:tavLst>
                                    </p:anim>
                                  </p:childTnLst>
                                </p:cTn>
                              </p:par>
                              <p:par>
                                <p:cTn id="75" presetID="22" presetClass="entr" presetSubtype="1" fill="hold" nodeType="withEffect">
                                  <p:stCondLst>
                                    <p:cond delay="0"/>
                                  </p:stCondLst>
                                  <p:childTnLst>
                                    <p:set>
                                      <p:cBhvr>
                                        <p:cTn id="76" dur="1" fill="hold">
                                          <p:stCondLst>
                                            <p:cond delay="0"/>
                                          </p:stCondLst>
                                        </p:cTn>
                                        <p:tgtEl>
                                          <p:spTgt spid="42"/>
                                        </p:tgtEl>
                                        <p:attrNameLst>
                                          <p:attrName>style.visibility</p:attrName>
                                        </p:attrNameLst>
                                      </p:cBhvr>
                                      <p:to>
                                        <p:strVal val="visible"/>
                                      </p:to>
                                    </p:set>
                                    <p:animEffect transition="in" filter="wipe(up)">
                                      <p:cBhvr>
                                        <p:cTn id="77" dur="500"/>
                                        <p:tgtEl>
                                          <p:spTgt spid="42"/>
                                        </p:tgtEl>
                                      </p:cBhvr>
                                    </p:animEffect>
                                  </p:childTnLst>
                                </p:cTn>
                              </p:par>
                            </p:childTnLst>
                          </p:cTn>
                        </p:par>
                        <p:par>
                          <p:cTn id="78" fill="hold">
                            <p:stCondLst>
                              <p:cond delay="1500"/>
                            </p:stCondLst>
                            <p:childTnLst>
                              <p:par>
                                <p:cTn id="79" presetID="1" presetClass="entr" presetSubtype="0" fill="hold" nodeType="afterEffect">
                                  <p:stCondLst>
                                    <p:cond delay="0"/>
                                  </p:stCondLst>
                                  <p:childTnLst>
                                    <p:set>
                                      <p:cBhvr>
                                        <p:cTn id="80" dur="1" fill="hold">
                                          <p:stCondLst>
                                            <p:cond delay="0"/>
                                          </p:stCondLst>
                                        </p:cTn>
                                        <p:tgtEl>
                                          <p:spTgt spid="28"/>
                                        </p:tgtEl>
                                        <p:attrNameLst>
                                          <p:attrName>style.visibility</p:attrName>
                                        </p:attrNameLst>
                                      </p:cBhvr>
                                      <p:to>
                                        <p:strVal val="visible"/>
                                      </p:to>
                                    </p:set>
                                  </p:childTnLst>
                                </p:cTn>
                              </p:par>
                              <p:par>
                                <p:cTn id="81" presetID="42" presetClass="entr" presetSubtype="0" fill="hold" grpId="0" nodeType="withEffect">
                                  <p:stCondLst>
                                    <p:cond delay="0"/>
                                  </p:stCondLst>
                                  <p:childTnLst>
                                    <p:set>
                                      <p:cBhvr>
                                        <p:cTn id="82" dur="1" fill="hold">
                                          <p:stCondLst>
                                            <p:cond delay="0"/>
                                          </p:stCondLst>
                                        </p:cTn>
                                        <p:tgtEl>
                                          <p:spTgt spid="44"/>
                                        </p:tgtEl>
                                        <p:attrNameLst>
                                          <p:attrName>style.visibility</p:attrName>
                                        </p:attrNameLst>
                                      </p:cBhvr>
                                      <p:to>
                                        <p:strVal val="visible"/>
                                      </p:to>
                                    </p:set>
                                    <p:animEffect transition="in" filter="fade">
                                      <p:cBhvr>
                                        <p:cTn id="83" dur="500"/>
                                        <p:tgtEl>
                                          <p:spTgt spid="44"/>
                                        </p:tgtEl>
                                      </p:cBhvr>
                                    </p:animEffect>
                                    <p:anim calcmode="lin" valueType="num">
                                      <p:cBhvr>
                                        <p:cTn id="84" dur="500" fill="hold"/>
                                        <p:tgtEl>
                                          <p:spTgt spid="44"/>
                                        </p:tgtEl>
                                        <p:attrNameLst>
                                          <p:attrName>ppt_x</p:attrName>
                                        </p:attrNameLst>
                                      </p:cBhvr>
                                      <p:tavLst>
                                        <p:tav tm="0">
                                          <p:val>
                                            <p:strVal val="#ppt_x"/>
                                          </p:val>
                                        </p:tav>
                                        <p:tav tm="100000">
                                          <p:val>
                                            <p:strVal val="#ppt_x"/>
                                          </p:val>
                                        </p:tav>
                                      </p:tavLst>
                                    </p:anim>
                                    <p:anim calcmode="lin" valueType="num">
                                      <p:cBhvr>
                                        <p:cTn id="85" dur="500" fill="hold"/>
                                        <p:tgtEl>
                                          <p:spTgt spid="44"/>
                                        </p:tgtEl>
                                        <p:attrNameLst>
                                          <p:attrName>ppt_y</p:attrName>
                                        </p:attrNameLst>
                                      </p:cBhvr>
                                      <p:tavLst>
                                        <p:tav tm="0">
                                          <p:val>
                                            <p:strVal val="#ppt_y+.1"/>
                                          </p:val>
                                        </p:tav>
                                        <p:tav tm="100000">
                                          <p:val>
                                            <p:strVal val="#ppt_y"/>
                                          </p:val>
                                        </p:tav>
                                      </p:tavLst>
                                    </p:anim>
                                  </p:childTnLst>
                                </p:cTn>
                              </p:par>
                              <p:par>
                                <p:cTn id="86" presetID="22" presetClass="entr" presetSubtype="1" fill="hold" nodeType="withEffect">
                                  <p:stCondLst>
                                    <p:cond delay="0"/>
                                  </p:stCondLst>
                                  <p:childTnLst>
                                    <p:set>
                                      <p:cBhvr>
                                        <p:cTn id="87" dur="1" fill="hold">
                                          <p:stCondLst>
                                            <p:cond delay="0"/>
                                          </p:stCondLst>
                                        </p:cTn>
                                        <p:tgtEl>
                                          <p:spTgt spid="45"/>
                                        </p:tgtEl>
                                        <p:attrNameLst>
                                          <p:attrName>style.visibility</p:attrName>
                                        </p:attrNameLst>
                                      </p:cBhvr>
                                      <p:to>
                                        <p:strVal val="visible"/>
                                      </p:to>
                                    </p:set>
                                    <p:animEffect transition="in" filter="wipe(up)">
                                      <p:cBhvr>
                                        <p:cTn id="88" dur="500"/>
                                        <p:tgtEl>
                                          <p:spTgt spid="4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7">
                                            <p:txEl>
                                              <p:pRg st="0" end="0"/>
                                            </p:txEl>
                                          </p:spTgt>
                                        </p:tgtEl>
                                        <p:attrNameLst>
                                          <p:attrName>style.visibility</p:attrName>
                                        </p:attrNameLst>
                                      </p:cBhvr>
                                      <p:to>
                                        <p:strVal val="visible"/>
                                      </p:to>
                                    </p:set>
                                    <p:animEffect transition="in" filter="fade">
                                      <p:cBhvr>
                                        <p:cTn id="91" dur="500"/>
                                        <p:tgtEl>
                                          <p:spTgt spid="27">
                                            <p:txEl>
                                              <p:pRg st="0" end="0"/>
                                            </p:tx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7">
                                            <p:txEl>
                                              <p:pRg st="1" end="1"/>
                                            </p:txEl>
                                          </p:spTgt>
                                        </p:tgtEl>
                                        <p:attrNameLst>
                                          <p:attrName>style.visibility</p:attrName>
                                        </p:attrNameLst>
                                      </p:cBhvr>
                                      <p:to>
                                        <p:strVal val="visible"/>
                                      </p:to>
                                    </p:set>
                                    <p:animEffect transition="in" filter="fade">
                                      <p:cBhvr>
                                        <p:cTn id="94" dur="500"/>
                                        <p:tgtEl>
                                          <p:spTgt spid="27">
                                            <p:txEl>
                                              <p:pRg st="1" end="1"/>
                                            </p:txEl>
                                          </p:spTgt>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7">
                                            <p:txEl>
                                              <p:pRg st="2" end="2"/>
                                            </p:txEl>
                                          </p:spTgt>
                                        </p:tgtEl>
                                        <p:attrNameLst>
                                          <p:attrName>style.visibility</p:attrName>
                                        </p:attrNameLst>
                                      </p:cBhvr>
                                      <p:to>
                                        <p:strVal val="visible"/>
                                      </p:to>
                                    </p:set>
                                    <p:animEffect transition="in" filter="fade">
                                      <p:cBhvr>
                                        <p:cTn id="97" dur="500"/>
                                        <p:tgtEl>
                                          <p:spTgt spid="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1" grpId="0"/>
      <p:bldP spid="13" grpId="0"/>
      <p:bldP spid="15" grpId="0"/>
      <p:bldP spid="30" grpId="0"/>
      <p:bldP spid="37" grpId="0"/>
      <p:bldP spid="41" grpId="0"/>
      <p:bldP spid="44" grpId="0"/>
      <p:bldP spid="27"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xmlns="" id="{BF3C05F6-5643-4514-9015-EADA69635388}"/>
              </a:ext>
            </a:extLst>
          </p:cNvPr>
          <p:cNvGrpSpPr/>
          <p:nvPr/>
        </p:nvGrpSpPr>
        <p:grpSpPr>
          <a:xfrm>
            <a:off x="524897" y="3768058"/>
            <a:ext cx="8734364" cy="2495656"/>
            <a:chOff x="473522" y="2957809"/>
            <a:chExt cx="8438903" cy="3077297"/>
          </a:xfrm>
        </p:grpSpPr>
        <p:grpSp>
          <p:nvGrpSpPr>
            <p:cNvPr id="3" name="Group 2">
              <a:extLst>
                <a:ext uri="{FF2B5EF4-FFF2-40B4-BE49-F238E27FC236}">
                  <a16:creationId xmlns:a16="http://schemas.microsoft.com/office/drawing/2014/main" xmlns="" id="{B979A00A-288F-4596-8596-B6245973844F}"/>
                </a:ext>
              </a:extLst>
            </p:cNvPr>
            <p:cNvGrpSpPr/>
            <p:nvPr/>
          </p:nvGrpSpPr>
          <p:grpSpPr>
            <a:xfrm>
              <a:off x="473522" y="2957809"/>
              <a:ext cx="8438903" cy="3077297"/>
              <a:chOff x="406550" y="3713239"/>
              <a:chExt cx="9311752" cy="3077297"/>
            </a:xfrm>
          </p:grpSpPr>
          <p:grpSp>
            <p:nvGrpSpPr>
              <p:cNvPr id="2" name="Group 1">
                <a:extLst>
                  <a:ext uri="{FF2B5EF4-FFF2-40B4-BE49-F238E27FC236}">
                    <a16:creationId xmlns:a16="http://schemas.microsoft.com/office/drawing/2014/main" xmlns="" id="{ACD9056F-D671-4F3C-A669-BF15F1237944}"/>
                  </a:ext>
                </a:extLst>
              </p:cNvPr>
              <p:cNvGrpSpPr/>
              <p:nvPr/>
            </p:nvGrpSpPr>
            <p:grpSpPr>
              <a:xfrm>
                <a:off x="406550" y="3713239"/>
                <a:ext cx="9311752" cy="3077297"/>
                <a:chOff x="474924" y="2957810"/>
                <a:chExt cx="9253607" cy="3077297"/>
              </a:xfrm>
            </p:grpSpPr>
            <p:sp>
              <p:nvSpPr>
                <p:cNvPr id="10" name="TextBox 9"/>
                <p:cNvSpPr txBox="1"/>
                <p:nvPr/>
              </p:nvSpPr>
              <p:spPr>
                <a:xfrm>
                  <a:off x="474924" y="2957810"/>
                  <a:ext cx="9253607" cy="3077297"/>
                </a:xfrm>
                <a:prstGeom prst="rect">
                  <a:avLst/>
                </a:prstGeom>
                <a:solidFill>
                  <a:schemeClr val="accent1"/>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32" name="TextBox 31"/>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30" name="TextBox 29"/>
                <p:cNvSpPr txBox="1"/>
                <p:nvPr/>
              </p:nvSpPr>
              <p:spPr>
                <a:xfrm>
                  <a:off x="532406" y="3480417"/>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3600"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5 </a:t>
                  </a:r>
                  <a:endParaRPr kumimoji="0" lang="en-US" sz="2800"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 name="Rectangle 5"/>
                <p:cNvSpPr/>
                <p:nvPr/>
              </p:nvSpPr>
              <p:spPr>
                <a:xfrm>
                  <a:off x="549899" y="4949462"/>
                  <a:ext cx="9162736" cy="395672"/>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4" name="Rectangle 3"/>
              <p:cNvSpPr/>
              <p:nvPr/>
            </p:nvSpPr>
            <p:spPr>
              <a:xfrm>
                <a:off x="431235" y="3774150"/>
                <a:ext cx="9253607" cy="352942"/>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E6E6E6">
                        <a:lumMod val="75000"/>
                      </a:srgbClr>
                    </a:solidFill>
                    <a:effectLst/>
                    <a:uLnTx/>
                    <a:uFillTx/>
                    <a:latin typeface="Segoe UI Semibold" panose="020B0702040204020203" pitchFamily="34" charset="0"/>
                    <a:ea typeface="+mn-ea"/>
                    <a:cs typeface="Segoe UI Semibold" panose="020B0702040204020203" pitchFamily="34" charset="0"/>
                  </a:rPr>
                  <a:t>.NET STANDARD</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grpSp>
      <p:sp>
        <p:nvSpPr>
          <p:cNvPr id="39" name="Title 1">
            <a:extLst>
              <a:ext uri="{FF2B5EF4-FFF2-40B4-BE49-F238E27FC236}">
                <a16:creationId xmlns:a16="http://schemas.microsoft.com/office/drawing/2014/main" xmlns="" id="{C0FA3E5D-C80E-4CFA-BFDE-C88EC0212DD0}"/>
              </a:ext>
            </a:extLst>
          </p:cNvPr>
          <p:cNvSpPr txBox="1">
            <a:spLocks/>
          </p:cNvSpPr>
          <p:nvPr/>
        </p:nvSpPr>
        <p:spPr>
          <a:xfrm>
            <a:off x="223204" y="127776"/>
            <a:ext cx="11758999" cy="1097205"/>
          </a:xfrm>
          <a:prstGeom prst="rect">
            <a:avLst/>
          </a:prstGeom>
        </p:spPr>
        <p:txBody>
          <a:bodyPr lIns="146097" tIns="9131" rIns="146097"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077"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rgbClr val="505050"/>
                </a:solidFill>
                <a:effectLst/>
                <a:uLnTx/>
                <a:uFillTx/>
                <a:latin typeface="Segoe UI Light"/>
                <a:ea typeface="+mn-ea"/>
                <a:cs typeface="Segoe UI" pitchFamily="34" charset="0"/>
              </a:rPr>
              <a:t>.NET – A unified platform</a:t>
            </a:r>
          </a:p>
        </p:txBody>
      </p:sp>
      <p:grpSp>
        <p:nvGrpSpPr>
          <p:cNvPr id="7" name="Group 6">
            <a:extLst>
              <a:ext uri="{FF2B5EF4-FFF2-40B4-BE49-F238E27FC236}">
                <a16:creationId xmlns:a16="http://schemas.microsoft.com/office/drawing/2014/main" xmlns="" id="{2186FFA0-E5B5-4AF7-A320-C9535073F790}"/>
              </a:ext>
            </a:extLst>
          </p:cNvPr>
          <p:cNvGrpSpPr/>
          <p:nvPr/>
        </p:nvGrpSpPr>
        <p:grpSpPr>
          <a:xfrm>
            <a:off x="524899" y="1683299"/>
            <a:ext cx="1256082" cy="2075963"/>
            <a:chOff x="524899" y="1683299"/>
            <a:chExt cx="1256082" cy="2075963"/>
          </a:xfrm>
          <a:solidFill>
            <a:srgbClr val="002060"/>
          </a:solidFill>
        </p:grpSpPr>
        <p:sp>
          <p:nvSpPr>
            <p:cNvPr id="36" name="Rectangle 35">
              <a:extLst>
                <a:ext uri="{FF2B5EF4-FFF2-40B4-BE49-F238E27FC236}">
                  <a16:creationId xmlns:a16="http://schemas.microsoft.com/office/drawing/2014/main" xmlns="" id="{59613743-259D-48D2-81DB-32D4C41AEFEC}"/>
                </a:ext>
              </a:extLst>
            </p:cNvPr>
            <p:cNvSpPr/>
            <p:nvPr/>
          </p:nvSpPr>
          <p:spPr bwMode="auto">
            <a:xfrm>
              <a:off x="524899" y="1683299"/>
              <a:ext cx="1250398" cy="20759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xmlns="" id="{C5876029-CCF1-4E08-9032-031E9B70A6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497" y="1756122"/>
              <a:ext cx="779562" cy="849589"/>
            </a:xfrm>
            <a:prstGeom prst="rect">
              <a:avLst/>
            </a:prstGeom>
            <a:grpFill/>
          </p:spPr>
        </p:pic>
        <p:sp>
          <p:nvSpPr>
            <p:cNvPr id="51" name="TextBox 50">
              <a:extLst>
                <a:ext uri="{FF2B5EF4-FFF2-40B4-BE49-F238E27FC236}">
                  <a16:creationId xmlns:a16="http://schemas.microsoft.com/office/drawing/2014/main" xmlns="" id="{C29CD062-D24A-4352-858A-28D2B0E513C7}"/>
                </a:ext>
              </a:extLst>
            </p:cNvPr>
            <p:cNvSpPr txBox="1"/>
            <p:nvPr/>
          </p:nvSpPr>
          <p:spPr>
            <a:xfrm>
              <a:off x="529712" y="2677499"/>
              <a:ext cx="1251269" cy="143903"/>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8" name="Group 7">
            <a:extLst>
              <a:ext uri="{FF2B5EF4-FFF2-40B4-BE49-F238E27FC236}">
                <a16:creationId xmlns:a16="http://schemas.microsoft.com/office/drawing/2014/main" xmlns="" id="{1C511932-C08D-4F2C-9687-EB460446AE5B}"/>
              </a:ext>
            </a:extLst>
          </p:cNvPr>
          <p:cNvGrpSpPr/>
          <p:nvPr/>
        </p:nvGrpSpPr>
        <p:grpSpPr>
          <a:xfrm>
            <a:off x="1771192" y="1683300"/>
            <a:ext cx="1252060" cy="2075962"/>
            <a:chOff x="1771192" y="1683300"/>
            <a:chExt cx="1252060" cy="2075962"/>
          </a:xfrm>
        </p:grpSpPr>
        <p:sp>
          <p:nvSpPr>
            <p:cNvPr id="53" name="Rectangle 52">
              <a:extLst>
                <a:ext uri="{FF2B5EF4-FFF2-40B4-BE49-F238E27FC236}">
                  <a16:creationId xmlns:a16="http://schemas.microsoft.com/office/drawing/2014/main" xmlns="" id="{693ADAB9-0CD3-4ACA-AFD8-60B6A95EDCFE}"/>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 name="Picture 53">
              <a:extLst>
                <a:ext uri="{FF2B5EF4-FFF2-40B4-BE49-F238E27FC236}">
                  <a16:creationId xmlns:a16="http://schemas.microsoft.com/office/drawing/2014/main" xmlns="" id="{B5A882F9-C74B-4EA9-B745-829AB8418E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28189" y="1748888"/>
              <a:ext cx="728049" cy="849589"/>
            </a:xfrm>
            <a:prstGeom prst="rect">
              <a:avLst/>
            </a:prstGeom>
          </p:spPr>
        </p:pic>
        <p:sp>
          <p:nvSpPr>
            <p:cNvPr id="55" name="TextBox 54">
              <a:extLst>
                <a:ext uri="{FF2B5EF4-FFF2-40B4-BE49-F238E27FC236}">
                  <a16:creationId xmlns:a16="http://schemas.microsoft.com/office/drawing/2014/main" xmlns="" id="{C86A25BB-F8AE-4AD3-91CE-05130160099B}"/>
                </a:ext>
              </a:extLst>
            </p:cNvPr>
            <p:cNvSpPr txBox="1"/>
            <p:nvPr/>
          </p:nvSpPr>
          <p:spPr>
            <a:xfrm>
              <a:off x="1771192" y="2677499"/>
              <a:ext cx="1251270" cy="14390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56" name="Group 55">
            <a:extLst>
              <a:ext uri="{FF2B5EF4-FFF2-40B4-BE49-F238E27FC236}">
                <a16:creationId xmlns:a16="http://schemas.microsoft.com/office/drawing/2014/main" xmlns="" id="{D93C5607-4FDA-488D-A71C-8424A1C2F8A2}"/>
              </a:ext>
            </a:extLst>
          </p:cNvPr>
          <p:cNvGrpSpPr/>
          <p:nvPr/>
        </p:nvGrpSpPr>
        <p:grpSpPr>
          <a:xfrm>
            <a:off x="3016777" y="1683299"/>
            <a:ext cx="1258534" cy="2075961"/>
            <a:chOff x="3654584" y="1899136"/>
            <a:chExt cx="1675508" cy="2597404"/>
          </a:xfrm>
        </p:grpSpPr>
        <p:sp>
          <p:nvSpPr>
            <p:cNvPr id="66" name="Rectangle 65">
              <a:extLst>
                <a:ext uri="{FF2B5EF4-FFF2-40B4-BE49-F238E27FC236}">
                  <a16:creationId xmlns:a16="http://schemas.microsoft.com/office/drawing/2014/main" xmlns="" id="{920F3DE6-40E3-414B-A393-F3803440188A}"/>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7" name="Picture 66">
              <a:extLst>
                <a:ext uri="{FF2B5EF4-FFF2-40B4-BE49-F238E27FC236}">
                  <a16:creationId xmlns:a16="http://schemas.microsoft.com/office/drawing/2014/main" xmlns="" id="{CF116E44-5D20-4CEF-B373-368C5EF7B8A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68" name="TextBox 67">
              <a:extLst>
                <a:ext uri="{FF2B5EF4-FFF2-40B4-BE49-F238E27FC236}">
                  <a16:creationId xmlns:a16="http://schemas.microsoft.com/office/drawing/2014/main" xmlns="" id="{06E4E48A-79E2-4DA6-97BE-3CDC1E0E3948}"/>
                </a:ext>
              </a:extLst>
            </p:cNvPr>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69" name="Group 68">
            <a:extLst>
              <a:ext uri="{FF2B5EF4-FFF2-40B4-BE49-F238E27FC236}">
                <a16:creationId xmlns:a16="http://schemas.microsoft.com/office/drawing/2014/main" xmlns="" id="{70412CE5-D295-4B57-B5FE-59B97DADA428}"/>
              </a:ext>
            </a:extLst>
          </p:cNvPr>
          <p:cNvGrpSpPr/>
          <p:nvPr/>
        </p:nvGrpSpPr>
        <p:grpSpPr>
          <a:xfrm>
            <a:off x="4265022" y="1683300"/>
            <a:ext cx="1250398" cy="2075960"/>
            <a:chOff x="5329311" y="1899137"/>
            <a:chExt cx="1664676" cy="2597403"/>
          </a:xfrm>
          <a:solidFill>
            <a:srgbClr val="9B4F96"/>
          </a:solidFill>
        </p:grpSpPr>
        <p:sp>
          <p:nvSpPr>
            <p:cNvPr id="70" name="Rectangle 69">
              <a:extLst>
                <a:ext uri="{FF2B5EF4-FFF2-40B4-BE49-F238E27FC236}">
                  <a16:creationId xmlns:a16="http://schemas.microsoft.com/office/drawing/2014/main" xmlns="" id="{94D23332-5CB4-47E5-84F9-B19F9E90C0F7}"/>
                </a:ext>
              </a:extLst>
            </p:cNvPr>
            <p:cNvSpPr/>
            <p:nvPr/>
          </p:nvSpPr>
          <p:spPr bwMode="auto">
            <a:xfrm>
              <a:off x="5329311" y="1899137"/>
              <a:ext cx="1664676"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1" name="Picture 70">
              <a:extLst>
                <a:ext uri="{FF2B5EF4-FFF2-40B4-BE49-F238E27FC236}">
                  <a16:creationId xmlns:a16="http://schemas.microsoft.com/office/drawing/2014/main" xmlns="" id="{5B056F02-3C52-4132-BC71-7042F976935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72" name="TextBox 71">
              <a:extLst>
                <a:ext uri="{FF2B5EF4-FFF2-40B4-BE49-F238E27FC236}">
                  <a16:creationId xmlns:a16="http://schemas.microsoft.com/office/drawing/2014/main" xmlns="" id="{9BD40E6E-DBF8-4A45-8364-33C179C73747}"/>
                </a:ext>
              </a:extLst>
            </p:cNvPr>
            <p:cNvSpPr txBox="1"/>
            <p:nvPr/>
          </p:nvSpPr>
          <p:spPr>
            <a:xfrm>
              <a:off x="5368868" y="3143062"/>
              <a:ext cx="1606828"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73" name="Group 72">
            <a:extLst>
              <a:ext uri="{FF2B5EF4-FFF2-40B4-BE49-F238E27FC236}">
                <a16:creationId xmlns:a16="http://schemas.microsoft.com/office/drawing/2014/main" xmlns="" id="{23A90A75-B43C-43CF-B447-C771D99483E1}"/>
              </a:ext>
            </a:extLst>
          </p:cNvPr>
          <p:cNvGrpSpPr/>
          <p:nvPr/>
        </p:nvGrpSpPr>
        <p:grpSpPr>
          <a:xfrm>
            <a:off x="5515626" y="1683299"/>
            <a:ext cx="1250398" cy="2075960"/>
            <a:chOff x="6993205" y="1899137"/>
            <a:chExt cx="1664677" cy="2597403"/>
          </a:xfrm>
          <a:solidFill>
            <a:srgbClr val="BAD80A"/>
          </a:solidFill>
        </p:grpSpPr>
        <p:sp>
          <p:nvSpPr>
            <p:cNvPr id="74" name="Rectangle 73">
              <a:extLst>
                <a:ext uri="{FF2B5EF4-FFF2-40B4-BE49-F238E27FC236}">
                  <a16:creationId xmlns:a16="http://schemas.microsoft.com/office/drawing/2014/main" xmlns="" id="{437578EA-2C96-4A1F-A9DB-37215A406649}"/>
                </a:ext>
              </a:extLst>
            </p:cNvPr>
            <p:cNvSpPr/>
            <p:nvPr/>
          </p:nvSpPr>
          <p:spPr bwMode="auto">
            <a:xfrm>
              <a:off x="6993205"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5" name="Picture 74">
              <a:extLst>
                <a:ext uri="{FF2B5EF4-FFF2-40B4-BE49-F238E27FC236}">
                  <a16:creationId xmlns:a16="http://schemas.microsoft.com/office/drawing/2014/main" xmlns="" id="{DACDF4D9-60FA-496D-9F40-28C040467BD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76" name="TextBox 75">
              <a:extLst>
                <a:ext uri="{FF2B5EF4-FFF2-40B4-BE49-F238E27FC236}">
                  <a16:creationId xmlns:a16="http://schemas.microsoft.com/office/drawing/2014/main" xmlns="" id="{F04F433F-874A-4816-8A9D-DC8E6FF0041A}"/>
                </a:ext>
              </a:extLst>
            </p:cNvPr>
            <p:cNvSpPr txBox="1"/>
            <p:nvPr/>
          </p:nvSpPr>
          <p:spPr>
            <a:xfrm>
              <a:off x="7024097" y="3143061"/>
              <a:ext cx="1606875"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77" name="Group 76">
            <a:extLst>
              <a:ext uri="{FF2B5EF4-FFF2-40B4-BE49-F238E27FC236}">
                <a16:creationId xmlns:a16="http://schemas.microsoft.com/office/drawing/2014/main" xmlns="" id="{06E87AA6-5583-4795-B5C9-FEA269267199}"/>
              </a:ext>
            </a:extLst>
          </p:cNvPr>
          <p:cNvGrpSpPr/>
          <p:nvPr/>
        </p:nvGrpSpPr>
        <p:grpSpPr>
          <a:xfrm>
            <a:off x="6739817" y="1683299"/>
            <a:ext cx="1277956" cy="2075960"/>
            <a:chOff x="8620412" y="1899137"/>
            <a:chExt cx="1701365" cy="2580344"/>
          </a:xfrm>
        </p:grpSpPr>
        <p:sp>
          <p:nvSpPr>
            <p:cNvPr id="78" name="Rectangle 77">
              <a:extLst>
                <a:ext uri="{FF2B5EF4-FFF2-40B4-BE49-F238E27FC236}">
                  <a16:creationId xmlns:a16="http://schemas.microsoft.com/office/drawing/2014/main" xmlns="" id="{BA40EA88-EB53-466C-BEA0-EBA2C0FADCE2}"/>
                </a:ext>
              </a:extLst>
            </p:cNvPr>
            <p:cNvSpPr/>
            <p:nvPr/>
          </p:nvSpPr>
          <p:spPr bwMode="auto">
            <a:xfrm>
              <a:off x="8657100" y="1899137"/>
              <a:ext cx="1664677" cy="2580344"/>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9" name="Picture 78">
              <a:extLst>
                <a:ext uri="{FF2B5EF4-FFF2-40B4-BE49-F238E27FC236}">
                  <a16:creationId xmlns:a16="http://schemas.microsoft.com/office/drawing/2014/main" xmlns="" id="{B36388E8-0BF6-4A9B-AE51-94F2AAF6925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80" name="TextBox 79">
              <a:extLst>
                <a:ext uri="{FF2B5EF4-FFF2-40B4-BE49-F238E27FC236}">
                  <a16:creationId xmlns:a16="http://schemas.microsoft.com/office/drawing/2014/main" xmlns="" id="{0DE5C626-2780-4925-8F82-1895FFB0B245}"/>
                </a:ext>
              </a:extLst>
            </p:cNvPr>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81" name="Group 80">
            <a:extLst>
              <a:ext uri="{FF2B5EF4-FFF2-40B4-BE49-F238E27FC236}">
                <a16:creationId xmlns:a16="http://schemas.microsoft.com/office/drawing/2014/main" xmlns="" id="{1D15C79E-B654-402A-9083-E917EC5AF3BF}"/>
              </a:ext>
            </a:extLst>
          </p:cNvPr>
          <p:cNvGrpSpPr/>
          <p:nvPr/>
        </p:nvGrpSpPr>
        <p:grpSpPr>
          <a:xfrm>
            <a:off x="8010511" y="1683299"/>
            <a:ext cx="1250398" cy="2075960"/>
            <a:chOff x="10320997" y="1899137"/>
            <a:chExt cx="1664677" cy="2597403"/>
          </a:xfrm>
          <a:solidFill>
            <a:srgbClr val="FF0000"/>
          </a:solidFill>
        </p:grpSpPr>
        <p:sp>
          <p:nvSpPr>
            <p:cNvPr id="82" name="Rectangle 81">
              <a:extLst>
                <a:ext uri="{FF2B5EF4-FFF2-40B4-BE49-F238E27FC236}">
                  <a16:creationId xmlns:a16="http://schemas.microsoft.com/office/drawing/2014/main" xmlns="" id="{AFB452F1-EA1E-4516-ACA0-A8F4C3CBDA19}"/>
                </a:ext>
              </a:extLst>
            </p:cNvPr>
            <p:cNvSpPr/>
            <p:nvPr/>
          </p:nvSpPr>
          <p:spPr bwMode="auto">
            <a:xfrm>
              <a:off x="10320997"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3" name="Picture 82">
              <a:extLst>
                <a:ext uri="{FF2B5EF4-FFF2-40B4-BE49-F238E27FC236}">
                  <a16:creationId xmlns:a16="http://schemas.microsoft.com/office/drawing/2014/main" xmlns="" id="{8D7E4B8A-9B8E-45B4-BE9D-7A26A0597D2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84" name="TextBox 83">
              <a:extLst>
                <a:ext uri="{FF2B5EF4-FFF2-40B4-BE49-F238E27FC236}">
                  <a16:creationId xmlns:a16="http://schemas.microsoft.com/office/drawing/2014/main" xmlns="" id="{2D4ACADA-BCA3-42F7-9644-31D2ACA5B3BB}"/>
                </a:ext>
              </a:extLst>
            </p:cNvPr>
            <p:cNvSpPr txBox="1"/>
            <p:nvPr/>
          </p:nvSpPr>
          <p:spPr>
            <a:xfrm>
              <a:off x="10349321" y="3143062"/>
              <a:ext cx="1592204"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9" name="TextBox 8">
            <a:extLst>
              <a:ext uri="{FF2B5EF4-FFF2-40B4-BE49-F238E27FC236}">
                <a16:creationId xmlns:a16="http://schemas.microsoft.com/office/drawing/2014/main" xmlns="" id="{076346F8-3572-4340-A57F-2D381FB35FC3}"/>
              </a:ext>
            </a:extLst>
          </p:cNvPr>
          <p:cNvSpPr txBox="1"/>
          <p:nvPr/>
        </p:nvSpPr>
        <p:spPr>
          <a:xfrm>
            <a:off x="506132" y="2852682"/>
            <a:ext cx="1311641" cy="88562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WPF</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Windows Forms</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UWP</a:t>
            </a:r>
          </a:p>
        </p:txBody>
      </p:sp>
      <p:sp>
        <p:nvSpPr>
          <p:cNvPr id="62" name="TextBox 61">
            <a:extLst>
              <a:ext uri="{FF2B5EF4-FFF2-40B4-BE49-F238E27FC236}">
                <a16:creationId xmlns:a16="http://schemas.microsoft.com/office/drawing/2014/main" xmlns="" id="{DECF3675-BB06-48FE-A702-51F8BABC2391}"/>
              </a:ext>
            </a:extLst>
          </p:cNvPr>
          <p:cNvSpPr txBox="1"/>
          <p:nvPr/>
        </p:nvSpPr>
        <p:spPr>
          <a:xfrm>
            <a:off x="1794064" y="2861479"/>
            <a:ext cx="1197687"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ASP.NET</a:t>
            </a:r>
          </a:p>
        </p:txBody>
      </p:sp>
      <p:sp>
        <p:nvSpPr>
          <p:cNvPr id="63" name="TextBox 62">
            <a:extLst>
              <a:ext uri="{FF2B5EF4-FFF2-40B4-BE49-F238E27FC236}">
                <a16:creationId xmlns:a16="http://schemas.microsoft.com/office/drawing/2014/main" xmlns="" id="{C3846E2D-1604-4C02-93EC-ADFC7C5F9CA7}"/>
              </a:ext>
            </a:extLst>
          </p:cNvPr>
          <p:cNvSpPr txBox="1"/>
          <p:nvPr/>
        </p:nvSpPr>
        <p:spPr>
          <a:xfrm>
            <a:off x="4301720" y="2869973"/>
            <a:ext cx="1197687"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Xamarin</a:t>
            </a:r>
          </a:p>
        </p:txBody>
      </p:sp>
      <p:sp>
        <p:nvSpPr>
          <p:cNvPr id="64" name="TextBox 63">
            <a:extLst>
              <a:ext uri="{FF2B5EF4-FFF2-40B4-BE49-F238E27FC236}">
                <a16:creationId xmlns:a16="http://schemas.microsoft.com/office/drawing/2014/main" xmlns="" id="{906B5DE8-E2A9-42C5-B175-7BBCEEA18A1B}"/>
              </a:ext>
            </a:extLst>
          </p:cNvPr>
          <p:cNvSpPr txBox="1"/>
          <p:nvPr/>
        </p:nvSpPr>
        <p:spPr>
          <a:xfrm>
            <a:off x="5511771" y="2880516"/>
            <a:ext cx="1227952"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Unity</a:t>
            </a:r>
          </a:p>
        </p:txBody>
      </p:sp>
      <p:sp>
        <p:nvSpPr>
          <p:cNvPr id="65" name="TextBox 64">
            <a:extLst>
              <a:ext uri="{FF2B5EF4-FFF2-40B4-BE49-F238E27FC236}">
                <a16:creationId xmlns:a16="http://schemas.microsoft.com/office/drawing/2014/main" xmlns="" id="{B380F2DC-4682-4EB6-BD5C-4C8FFDC8A5E7}"/>
              </a:ext>
            </a:extLst>
          </p:cNvPr>
          <p:cNvSpPr txBox="1"/>
          <p:nvPr/>
        </p:nvSpPr>
        <p:spPr>
          <a:xfrm>
            <a:off x="2987344" y="2869973"/>
            <a:ext cx="1251270"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Azure</a:t>
            </a:r>
          </a:p>
        </p:txBody>
      </p:sp>
      <p:sp>
        <p:nvSpPr>
          <p:cNvPr id="85" name="TextBox 84">
            <a:extLst>
              <a:ext uri="{FF2B5EF4-FFF2-40B4-BE49-F238E27FC236}">
                <a16:creationId xmlns:a16="http://schemas.microsoft.com/office/drawing/2014/main" xmlns="" id="{D752381A-43A4-4608-90AC-7E082D86E1A0}"/>
              </a:ext>
            </a:extLst>
          </p:cNvPr>
          <p:cNvSpPr txBox="1"/>
          <p:nvPr/>
        </p:nvSpPr>
        <p:spPr>
          <a:xfrm>
            <a:off x="6754907" y="2845184"/>
            <a:ext cx="1227952" cy="6632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ARM32</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ARM64</a:t>
            </a:r>
          </a:p>
        </p:txBody>
      </p:sp>
      <p:sp>
        <p:nvSpPr>
          <p:cNvPr id="86" name="TextBox 85">
            <a:extLst>
              <a:ext uri="{FF2B5EF4-FFF2-40B4-BE49-F238E27FC236}">
                <a16:creationId xmlns:a16="http://schemas.microsoft.com/office/drawing/2014/main" xmlns="" id="{AA95874C-89F3-4B8C-B4E5-DAAEF0D02193}"/>
              </a:ext>
            </a:extLst>
          </p:cNvPr>
          <p:cNvSpPr txBox="1"/>
          <p:nvPr/>
        </p:nvSpPr>
        <p:spPr>
          <a:xfrm>
            <a:off x="8023942" y="2852682"/>
            <a:ext cx="1227952" cy="80868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ML.NET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.NET for Apache Spark</a:t>
            </a:r>
          </a:p>
        </p:txBody>
      </p:sp>
      <p:grpSp>
        <p:nvGrpSpPr>
          <p:cNvPr id="13" name="Group 12">
            <a:extLst>
              <a:ext uri="{FF2B5EF4-FFF2-40B4-BE49-F238E27FC236}">
                <a16:creationId xmlns:a16="http://schemas.microsoft.com/office/drawing/2014/main" xmlns="" id="{724766AD-C6A7-4F63-A3E1-0DCA92453930}"/>
              </a:ext>
            </a:extLst>
          </p:cNvPr>
          <p:cNvGrpSpPr/>
          <p:nvPr/>
        </p:nvGrpSpPr>
        <p:grpSpPr>
          <a:xfrm>
            <a:off x="9273271" y="1683299"/>
            <a:ext cx="2357651" cy="4579563"/>
            <a:chOff x="9273271" y="1683299"/>
            <a:chExt cx="2357651" cy="4579563"/>
          </a:xfrm>
        </p:grpSpPr>
        <p:grpSp>
          <p:nvGrpSpPr>
            <p:cNvPr id="40" name="Group 39">
              <a:extLst>
                <a:ext uri="{FF2B5EF4-FFF2-40B4-BE49-F238E27FC236}">
                  <a16:creationId xmlns:a16="http://schemas.microsoft.com/office/drawing/2014/main" xmlns="" id="{C1815E02-EB40-4135-B7CA-5263451B5616}"/>
                </a:ext>
              </a:extLst>
            </p:cNvPr>
            <p:cNvGrpSpPr/>
            <p:nvPr/>
          </p:nvGrpSpPr>
          <p:grpSpPr>
            <a:xfrm>
              <a:off x="9273271" y="1683299"/>
              <a:ext cx="2357651" cy="4579563"/>
              <a:chOff x="8750422" y="1694131"/>
              <a:chExt cx="2357650" cy="4568730"/>
            </a:xfrm>
          </p:grpSpPr>
          <p:grpSp>
            <p:nvGrpSpPr>
              <p:cNvPr id="41" name="Group 40">
                <a:extLst>
                  <a:ext uri="{FF2B5EF4-FFF2-40B4-BE49-F238E27FC236}">
                    <a16:creationId xmlns:a16="http://schemas.microsoft.com/office/drawing/2014/main" xmlns="" id="{473B3872-481B-46B5-894C-3AEDEBE66CF6}"/>
                  </a:ext>
                </a:extLst>
              </p:cNvPr>
              <p:cNvGrpSpPr/>
              <p:nvPr/>
            </p:nvGrpSpPr>
            <p:grpSpPr>
              <a:xfrm>
                <a:off x="8750422" y="1694131"/>
                <a:ext cx="2357650" cy="4568730"/>
                <a:chOff x="9635245" y="1367247"/>
                <a:chExt cx="1927041" cy="5195531"/>
              </a:xfrm>
            </p:grpSpPr>
            <p:grpSp>
              <p:nvGrpSpPr>
                <p:cNvPr id="43" name="Group 42">
                  <a:extLst>
                    <a:ext uri="{FF2B5EF4-FFF2-40B4-BE49-F238E27FC236}">
                      <a16:creationId xmlns:a16="http://schemas.microsoft.com/office/drawing/2014/main" xmlns="" id="{590F277B-6B22-4F81-9DCF-448392C27BA4}"/>
                    </a:ext>
                  </a:extLst>
                </p:cNvPr>
                <p:cNvGrpSpPr/>
                <p:nvPr/>
              </p:nvGrpSpPr>
              <p:grpSpPr>
                <a:xfrm>
                  <a:off x="9635245" y="1367247"/>
                  <a:ext cx="1927041" cy="5195531"/>
                  <a:chOff x="7489548" y="1582077"/>
                  <a:chExt cx="1929967" cy="5197742"/>
                </a:xfrm>
                <a:solidFill>
                  <a:srgbClr val="FFFFFF">
                    <a:lumMod val="85000"/>
                  </a:srgbClr>
                </a:solidFill>
              </p:grpSpPr>
              <p:sp>
                <p:nvSpPr>
                  <p:cNvPr id="60" name="Rectangle 59">
                    <a:extLst>
                      <a:ext uri="{FF2B5EF4-FFF2-40B4-BE49-F238E27FC236}">
                        <a16:creationId xmlns:a16="http://schemas.microsoft.com/office/drawing/2014/main" xmlns="" id="{DCDECF18-67A8-4760-B8DE-0636BFEA44B8}"/>
                      </a:ext>
                    </a:extLst>
                  </p:cNvPr>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1" name="TextBox 60">
                    <a:extLst>
                      <a:ext uri="{FF2B5EF4-FFF2-40B4-BE49-F238E27FC236}">
                        <a16:creationId xmlns:a16="http://schemas.microsoft.com/office/drawing/2014/main" xmlns="" id="{D389B246-68DD-4481-BBC4-1A7CF71F9408}"/>
                      </a:ext>
                    </a:extLst>
                  </p:cNvPr>
                  <p:cNvSpPr txBox="1"/>
                  <p:nvPr/>
                </p:nvSpPr>
                <p:spPr>
                  <a:xfrm>
                    <a:off x="7489548" y="1582077"/>
                    <a:ext cx="1929965" cy="627675"/>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l"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TOOLS</a:t>
                    </a:r>
                  </a:p>
                </p:txBody>
              </p:sp>
            </p:grpSp>
            <p:sp>
              <p:nvSpPr>
                <p:cNvPr id="44" name="TextBox 43">
                  <a:extLst>
                    <a:ext uri="{FF2B5EF4-FFF2-40B4-BE49-F238E27FC236}">
                      <a16:creationId xmlns:a16="http://schemas.microsoft.com/office/drawing/2014/main" xmlns="" id="{D30DD9FD-768F-43AB-A8DC-CBB27E0C4194}"/>
                    </a:ext>
                  </a:extLst>
                </p:cNvPr>
                <p:cNvSpPr txBox="1"/>
                <p:nvPr/>
              </p:nvSpPr>
              <p:spPr>
                <a:xfrm>
                  <a:off x="9736578" y="4855658"/>
                  <a:ext cx="1700317" cy="628131"/>
                </a:xfrm>
                <a:prstGeom prst="rect">
                  <a:avLst/>
                </a:prstGeom>
                <a:solidFill>
                  <a:srgbClr val="FFFFFF">
                    <a:lumMod val="85000"/>
                  </a:srgb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 CODE</a:t>
                  </a:r>
                </a:p>
              </p:txBody>
            </p:sp>
            <p:sp>
              <p:nvSpPr>
                <p:cNvPr id="45" name="TextBox 44">
                  <a:extLst>
                    <a:ext uri="{FF2B5EF4-FFF2-40B4-BE49-F238E27FC236}">
                      <a16:creationId xmlns:a16="http://schemas.microsoft.com/office/drawing/2014/main" xmlns="" id="{8506498E-6095-4170-A916-DC31745C1123}"/>
                    </a:ext>
                  </a:extLst>
                </p:cNvPr>
                <p:cNvSpPr txBox="1"/>
                <p:nvPr/>
              </p:nvSpPr>
              <p:spPr>
                <a:xfrm>
                  <a:off x="9635245" y="5833728"/>
                  <a:ext cx="1927039" cy="628131"/>
                </a:xfrm>
                <a:prstGeom prst="rect">
                  <a:avLst/>
                </a:prstGeom>
                <a:solidFill>
                  <a:schemeClr val="bg1">
                    <a:lumMod val="85000"/>
                  </a:scheme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COMMAND LINE INTERFACE</a:t>
                  </a:r>
                </a:p>
              </p:txBody>
            </p:sp>
            <p:pic>
              <p:nvPicPr>
                <p:cNvPr id="46" name="Picture 45">
                  <a:extLst>
                    <a:ext uri="{FF2B5EF4-FFF2-40B4-BE49-F238E27FC236}">
                      <a16:creationId xmlns:a16="http://schemas.microsoft.com/office/drawing/2014/main" xmlns="" id="{7F657A89-710B-4935-A7AC-C59AADBC39B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386273" y="5383990"/>
                  <a:ext cx="424982" cy="524549"/>
                </a:xfrm>
                <a:prstGeom prst="rect">
                  <a:avLst/>
                </a:prstGeom>
              </p:spPr>
            </p:pic>
            <p:sp>
              <p:nvSpPr>
                <p:cNvPr id="58" name="TextBox 57">
                  <a:extLst>
                    <a:ext uri="{FF2B5EF4-FFF2-40B4-BE49-F238E27FC236}">
                      <a16:creationId xmlns:a16="http://schemas.microsoft.com/office/drawing/2014/main" xmlns="" id="{59972DB0-D3D3-45BD-A2F3-A7DEF145CF13}"/>
                    </a:ext>
                  </a:extLst>
                </p:cNvPr>
                <p:cNvSpPr txBox="1"/>
                <p:nvPr/>
              </p:nvSpPr>
              <p:spPr>
                <a:xfrm>
                  <a:off x="9981394" y="2670072"/>
                  <a:ext cx="1266125" cy="611036"/>
                </a:xfrm>
                <a:prstGeom prst="rect">
                  <a:avLst/>
                </a:prstGeom>
                <a:noFill/>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a:t>
                  </a:r>
                </a:p>
              </p:txBody>
            </p:sp>
            <p:sp>
              <p:nvSpPr>
                <p:cNvPr id="49" name="TextBox 48">
                  <a:extLst>
                    <a:ext uri="{FF2B5EF4-FFF2-40B4-BE49-F238E27FC236}">
                      <a16:creationId xmlns:a16="http://schemas.microsoft.com/office/drawing/2014/main" xmlns="" id="{3EE777E9-9416-4AF3-8CE6-F9CBE1EDC735}"/>
                    </a:ext>
                  </a:extLst>
                </p:cNvPr>
                <p:cNvSpPr txBox="1"/>
                <p:nvPr/>
              </p:nvSpPr>
              <p:spPr>
                <a:xfrm>
                  <a:off x="9687120" y="3801665"/>
                  <a:ext cx="1854672" cy="611036"/>
                </a:xfrm>
                <a:prstGeom prst="rect">
                  <a:avLst/>
                </a:prstGeom>
                <a:noFill/>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 FOR MAC</a:t>
                  </a:r>
                </a:p>
              </p:txBody>
            </p:sp>
          </p:grpSp>
          <p:pic>
            <p:nvPicPr>
              <p:cNvPr id="42" name="Shape 416">
                <a:extLst>
                  <a:ext uri="{FF2B5EF4-FFF2-40B4-BE49-F238E27FC236}">
                    <a16:creationId xmlns:a16="http://schemas.microsoft.com/office/drawing/2014/main" xmlns="" id="{CA9ED1C3-EE0B-46E2-8317-110E5BAC0B14}"/>
                  </a:ext>
                </a:extLst>
              </p:cNvPr>
              <p:cNvPicPr preferRelativeResize="0"/>
              <p:nvPr/>
            </p:nvPicPr>
            <p:blipFill>
              <a:blip r:embed="rId11">
                <a:alphaModFix/>
              </a:blip>
              <a:stretch>
                <a:fillRect/>
              </a:stretch>
            </p:blipFill>
            <p:spPr>
              <a:xfrm>
                <a:off x="9602981" y="4275303"/>
                <a:ext cx="563942" cy="554098"/>
              </a:xfrm>
              <a:prstGeom prst="rect">
                <a:avLst/>
              </a:prstGeom>
              <a:noFill/>
              <a:ln>
                <a:noFill/>
              </a:ln>
            </p:spPr>
          </p:pic>
        </p:grpSp>
        <p:pic>
          <p:nvPicPr>
            <p:cNvPr id="11" name="Graphic 10">
              <a:extLst>
                <a:ext uri="{FF2B5EF4-FFF2-40B4-BE49-F238E27FC236}">
                  <a16:creationId xmlns:a16="http://schemas.microsoft.com/office/drawing/2014/main" xmlns="" id="{B66ED8C2-1CB4-451B-9E2E-8EF03120F6A3}"/>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10087123" y="2311706"/>
              <a:ext cx="588010" cy="588010"/>
            </a:xfrm>
            <a:prstGeom prst="rect">
              <a:avLst/>
            </a:prstGeom>
          </p:spPr>
        </p:pic>
        <p:pic>
          <p:nvPicPr>
            <p:cNvPr id="12" name="Graphic 11">
              <a:extLst>
                <a:ext uri="{FF2B5EF4-FFF2-40B4-BE49-F238E27FC236}">
                  <a16:creationId xmlns:a16="http://schemas.microsoft.com/office/drawing/2014/main" xmlns="" id="{16A0C581-5D9C-466E-B578-A5583E612575}"/>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10025748" y="3249407"/>
              <a:ext cx="720702" cy="720702"/>
            </a:xfrm>
            <a:prstGeom prst="rect">
              <a:avLst/>
            </a:prstGeom>
          </p:spPr>
        </p:pic>
      </p:grpSp>
    </p:spTree>
    <p:extLst>
      <p:ext uri="{BB962C8B-B14F-4D97-AF65-F5344CB8AC3E}">
        <p14:creationId xmlns:p14="http://schemas.microsoft.com/office/powerpoint/2010/main" val="42425974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250"/>
                                        <p:tgtEl>
                                          <p:spTgt spid="9"/>
                                        </p:tgtEl>
                                      </p:cBhvr>
                                    </p:animEffect>
                                  </p:childTnLst>
                                </p:cTn>
                              </p:par>
                            </p:childTnLst>
                          </p:cTn>
                        </p:par>
                        <p:par>
                          <p:cTn id="11" fill="hold">
                            <p:stCondLst>
                              <p:cond delay="25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25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fade">
                                      <p:cBhvr>
                                        <p:cTn id="17" dur="250"/>
                                        <p:tgtEl>
                                          <p:spTgt spid="62"/>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fade">
                                      <p:cBhvr>
                                        <p:cTn id="21" dur="250"/>
                                        <p:tgtEl>
                                          <p:spTgt spid="5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250"/>
                                        <p:tgtEl>
                                          <p:spTgt spid="63"/>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250"/>
                                        <p:tgtEl>
                                          <p:spTgt spid="6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250"/>
                                        <p:tgtEl>
                                          <p:spTgt spid="64"/>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fade">
                                      <p:cBhvr>
                                        <p:cTn id="35" dur="250"/>
                                        <p:tgtEl>
                                          <p:spTgt spid="7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250"/>
                                        <p:tgtEl>
                                          <p:spTgt spid="65"/>
                                        </p:tgtEl>
                                      </p:cBhvr>
                                    </p:animEffect>
                                  </p:childTnLst>
                                </p:cTn>
                              </p:par>
                            </p:childTnLst>
                          </p:cTn>
                        </p:par>
                        <p:par>
                          <p:cTn id="39" fill="hold">
                            <p:stCondLst>
                              <p:cond delay="1250"/>
                            </p:stCondLst>
                            <p:childTnLst>
                              <p:par>
                                <p:cTn id="40" presetID="10" presetClass="entr" presetSubtype="0" fill="hold" nodeType="afterEffect">
                                  <p:stCondLst>
                                    <p:cond delay="0"/>
                                  </p:stCondLst>
                                  <p:childTnLst>
                                    <p:set>
                                      <p:cBhvr>
                                        <p:cTn id="41" dur="1" fill="hold">
                                          <p:stCondLst>
                                            <p:cond delay="0"/>
                                          </p:stCondLst>
                                        </p:cTn>
                                        <p:tgtEl>
                                          <p:spTgt spid="77"/>
                                        </p:tgtEl>
                                        <p:attrNameLst>
                                          <p:attrName>style.visibility</p:attrName>
                                        </p:attrNameLst>
                                      </p:cBhvr>
                                      <p:to>
                                        <p:strVal val="visible"/>
                                      </p:to>
                                    </p:set>
                                    <p:animEffect transition="in" filter="fade">
                                      <p:cBhvr>
                                        <p:cTn id="42" dur="250"/>
                                        <p:tgtEl>
                                          <p:spTgt spid="7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5"/>
                                        </p:tgtEl>
                                        <p:attrNameLst>
                                          <p:attrName>style.visibility</p:attrName>
                                        </p:attrNameLst>
                                      </p:cBhvr>
                                      <p:to>
                                        <p:strVal val="visible"/>
                                      </p:to>
                                    </p:set>
                                    <p:animEffect transition="in" filter="fade">
                                      <p:cBhvr>
                                        <p:cTn id="45" dur="250"/>
                                        <p:tgtEl>
                                          <p:spTgt spid="85"/>
                                        </p:tgtEl>
                                      </p:cBhvr>
                                    </p:animEffect>
                                  </p:childTnLst>
                                </p:cTn>
                              </p:par>
                            </p:childTnLst>
                          </p:cTn>
                        </p:par>
                        <p:par>
                          <p:cTn id="46" fill="hold">
                            <p:stCondLst>
                              <p:cond delay="1500"/>
                            </p:stCondLst>
                            <p:childTnLst>
                              <p:par>
                                <p:cTn id="47" presetID="10" presetClass="entr" presetSubtype="0" fill="hold" nodeType="afterEffect">
                                  <p:stCondLst>
                                    <p:cond delay="0"/>
                                  </p:stCondLst>
                                  <p:childTnLst>
                                    <p:set>
                                      <p:cBhvr>
                                        <p:cTn id="48" dur="1" fill="hold">
                                          <p:stCondLst>
                                            <p:cond delay="0"/>
                                          </p:stCondLst>
                                        </p:cTn>
                                        <p:tgtEl>
                                          <p:spTgt spid="81"/>
                                        </p:tgtEl>
                                        <p:attrNameLst>
                                          <p:attrName>style.visibility</p:attrName>
                                        </p:attrNameLst>
                                      </p:cBhvr>
                                      <p:to>
                                        <p:strVal val="visible"/>
                                      </p:to>
                                    </p:set>
                                    <p:animEffect transition="in" filter="fade">
                                      <p:cBhvr>
                                        <p:cTn id="49" dur="250"/>
                                        <p:tgtEl>
                                          <p:spTgt spid="8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6"/>
                                        </p:tgtEl>
                                        <p:attrNameLst>
                                          <p:attrName>style.visibility</p:attrName>
                                        </p:attrNameLst>
                                      </p:cBhvr>
                                      <p:to>
                                        <p:strVal val="visible"/>
                                      </p:to>
                                    </p:set>
                                    <p:animEffect transition="in" filter="fade">
                                      <p:cBhvr>
                                        <p:cTn id="52" dur="250"/>
                                        <p:tgtEl>
                                          <p:spTgt spid="86"/>
                                        </p:tgtEl>
                                      </p:cBhvr>
                                    </p:animEffect>
                                  </p:childTnLst>
                                </p:cTn>
                              </p:par>
                            </p:childTnLst>
                          </p:cTn>
                        </p:par>
                        <p:par>
                          <p:cTn id="53" fill="hold">
                            <p:stCondLst>
                              <p:cond delay="1750"/>
                            </p:stCondLst>
                            <p:childTnLst>
                              <p:par>
                                <p:cTn id="54" presetID="10" presetClass="entr" presetSubtype="0" fill="hold" nodeType="after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250"/>
                                        <p:tgtEl>
                                          <p:spTgt spid="5"/>
                                        </p:tgtEl>
                                      </p:cBhvr>
                                    </p:animEffect>
                                  </p:childTnLst>
                                </p:cTn>
                              </p:par>
                            </p:childTnLst>
                          </p:cTn>
                        </p:par>
                        <p:par>
                          <p:cTn id="57" fill="hold">
                            <p:stCondLst>
                              <p:cond delay="2000"/>
                            </p:stCondLst>
                            <p:childTnLst>
                              <p:par>
                                <p:cTn id="58" presetID="10" presetClass="entr" presetSubtype="0" fill="hold"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2" grpId="0"/>
      <p:bldP spid="63" grpId="0"/>
      <p:bldP spid="64" grpId="0"/>
      <p:bldP spid="65" grpId="0"/>
      <p:bldP spid="85" grpId="0"/>
      <p:bldP spid="8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217" y="3908406"/>
            <a:ext cx="11276838" cy="128016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708" y="3912314"/>
            <a:ext cx="11276838" cy="1280160"/>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2575" y="3912314"/>
            <a:ext cx="11276838" cy="128016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2575" y="3912314"/>
            <a:ext cx="11276838" cy="1280160"/>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2575" y="3912314"/>
            <a:ext cx="11276838" cy="1280160"/>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1066" y="3912314"/>
            <a:ext cx="11276838" cy="1280160"/>
          </a:xfrm>
          <a:prstGeom prst="rect">
            <a:avLst/>
          </a:prstGeom>
        </p:spPr>
      </p:pic>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2575" y="3910805"/>
            <a:ext cx="11276838" cy="1280160"/>
          </a:xfrm>
          <a:prstGeom prst="rect">
            <a:avLst/>
          </a:prstGeom>
        </p:spPr>
      </p:pic>
      <p:grpSp>
        <p:nvGrpSpPr>
          <p:cNvPr id="31" name="Group 30"/>
          <p:cNvGrpSpPr/>
          <p:nvPr/>
        </p:nvGrpSpPr>
        <p:grpSpPr>
          <a:xfrm>
            <a:off x="275840" y="2483035"/>
            <a:ext cx="1664677" cy="1664677"/>
            <a:chOff x="337625" y="1899137"/>
            <a:chExt cx="1664677" cy="1664677"/>
          </a:xfrm>
          <a:solidFill>
            <a:srgbClr val="002060"/>
          </a:solidFill>
        </p:grpSpPr>
        <p:sp>
          <p:nvSpPr>
            <p:cNvPr id="24" name="Rectangle 23"/>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7" name="TextBox 16"/>
            <p:cNvSpPr txBox="1"/>
            <p:nvPr/>
          </p:nvSpPr>
          <p:spPr>
            <a:xfrm>
              <a:off x="344033"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32" name="Group 31"/>
          <p:cNvGrpSpPr/>
          <p:nvPr/>
        </p:nvGrpSpPr>
        <p:grpSpPr>
          <a:xfrm>
            <a:off x="1937523" y="2483035"/>
            <a:ext cx="1666889" cy="1664677"/>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33" name="Group 32"/>
          <p:cNvGrpSpPr/>
          <p:nvPr/>
        </p:nvGrpSpPr>
        <p:grpSpPr>
          <a:xfrm>
            <a:off x="3592799" y="2483035"/>
            <a:ext cx="1675508" cy="1664677"/>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34" name="Group 33"/>
          <p:cNvGrpSpPr/>
          <p:nvPr/>
        </p:nvGrpSpPr>
        <p:grpSpPr>
          <a:xfrm>
            <a:off x="5267525" y="2483035"/>
            <a:ext cx="1664677" cy="1664677"/>
            <a:chOff x="5329310" y="1899137"/>
            <a:chExt cx="1664677" cy="1664677"/>
          </a:xfrm>
          <a:solidFill>
            <a:srgbClr val="9B4F96"/>
          </a:solidFill>
        </p:grpSpPr>
        <p:sp>
          <p:nvSpPr>
            <p:cNvPr id="27" name="Rectangle 26"/>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0" name="TextBox 19"/>
            <p:cNvSpPr txBox="1"/>
            <p:nvPr/>
          </p:nvSpPr>
          <p:spPr>
            <a:xfrm>
              <a:off x="5355169"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35" name="Group 34"/>
          <p:cNvGrpSpPr/>
          <p:nvPr/>
        </p:nvGrpSpPr>
        <p:grpSpPr>
          <a:xfrm>
            <a:off x="6931420" y="2483035"/>
            <a:ext cx="1664677" cy="1664677"/>
            <a:chOff x="6993205" y="1899137"/>
            <a:chExt cx="1664677" cy="1664677"/>
          </a:xfrm>
          <a:solidFill>
            <a:srgbClr val="BAD80A"/>
          </a:solidFill>
        </p:grpSpPr>
        <p:sp>
          <p:nvSpPr>
            <p:cNvPr id="28" name="Rectangle 27"/>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21" name="TextBox 20"/>
            <p:cNvSpPr txBox="1"/>
            <p:nvPr/>
          </p:nvSpPr>
          <p:spPr>
            <a:xfrm>
              <a:off x="7010445"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36" name="Group 35"/>
          <p:cNvGrpSpPr/>
          <p:nvPr/>
        </p:nvGrpSpPr>
        <p:grpSpPr>
          <a:xfrm>
            <a:off x="8558627" y="2483035"/>
            <a:ext cx="1701365" cy="1664677"/>
            <a:chOff x="8620412" y="1899137"/>
            <a:chExt cx="1701365" cy="1664677"/>
          </a:xfrm>
        </p:grpSpPr>
        <p:sp>
          <p:nvSpPr>
            <p:cNvPr id="29" name="Rectangle 28"/>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7" name="Group 36"/>
          <p:cNvGrpSpPr/>
          <p:nvPr/>
        </p:nvGrpSpPr>
        <p:grpSpPr>
          <a:xfrm>
            <a:off x="10259212" y="2483035"/>
            <a:ext cx="1664677" cy="1664677"/>
            <a:chOff x="10320997" y="1899137"/>
            <a:chExt cx="1664677" cy="1664677"/>
          </a:xfrm>
          <a:solidFill>
            <a:srgbClr val="FF0000"/>
          </a:solidFill>
        </p:grpSpPr>
        <p:sp>
          <p:nvSpPr>
            <p:cNvPr id="30" name="Rectangle 29"/>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23" name="TextBox 22"/>
            <p:cNvSpPr txBox="1"/>
            <p:nvPr/>
          </p:nvSpPr>
          <p:spPr>
            <a:xfrm>
              <a:off x="10356525" y="3143061"/>
              <a:ext cx="1585000"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42" name="TextBox 41"/>
          <p:cNvSpPr txBox="1"/>
          <p:nvPr/>
        </p:nvSpPr>
        <p:spPr>
          <a:xfrm>
            <a:off x="5277658" y="4845652"/>
            <a:ext cx="1664208" cy="1664208"/>
          </a:xfrm>
          <a:prstGeom prst="rect">
            <a:avLst/>
          </a:prstGeom>
          <a:solidFill>
            <a:srgbClr val="7030A0"/>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33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9" name="Title 1">
            <a:extLst>
              <a:ext uri="{FF2B5EF4-FFF2-40B4-BE49-F238E27FC236}">
                <a16:creationId xmlns:a16="http://schemas.microsoft.com/office/drawing/2014/main" xmlns="" id="{19AFE05D-9736-471E-B5D2-207940914560}"/>
              </a:ext>
            </a:extLst>
          </p:cNvPr>
          <p:cNvSpPr txBox="1">
            <a:spLocks/>
          </p:cNvSpPr>
          <p:nvPr/>
        </p:nvSpPr>
        <p:spPr>
          <a:xfrm>
            <a:off x="0" y="133676"/>
            <a:ext cx="12192000"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chemeClr val="tx1"/>
                </a:solidFill>
                <a:effectLst/>
                <a:uLnTx/>
                <a:uFillTx/>
                <a:latin typeface="Segoe UI Light"/>
                <a:ea typeface="+mn-ea"/>
                <a:cs typeface="Segoe UI" pitchFamily="34" charset="0"/>
              </a:rPr>
              <a:t>Download .NET Core 3.0 Today!</a:t>
            </a:r>
            <a:endParaRPr kumimoji="0" lang="en-US" sz="5333" b="0" i="0" u="none" strike="noStrike" kern="1200" cap="none" spc="-100" normalizeH="0" baseline="0" noProof="0">
              <a:ln w="3175">
                <a:noFill/>
              </a:ln>
              <a:solidFill>
                <a:schemeClr val="tx1"/>
              </a:solidFill>
              <a:effectLst/>
              <a:uLnTx/>
              <a:uFillTx/>
              <a:latin typeface="Segoe UI Semibold" panose="020B0702040204020203" pitchFamily="34" charset="0"/>
              <a:ea typeface="+mn-ea"/>
              <a:cs typeface="Segoe UI" pitchFamily="34" charset="0"/>
            </a:endParaRPr>
          </a:p>
        </p:txBody>
      </p:sp>
      <p:sp>
        <p:nvSpPr>
          <p:cNvPr id="40" name="TextBox 39">
            <a:extLst>
              <a:ext uri="{FF2B5EF4-FFF2-40B4-BE49-F238E27FC236}">
                <a16:creationId xmlns:a16="http://schemas.microsoft.com/office/drawing/2014/main" xmlns="" id="{FE90C2D8-02F8-4A05-AA11-02E28CFD1E2E}"/>
              </a:ext>
            </a:extLst>
          </p:cNvPr>
          <p:cNvSpPr txBox="1"/>
          <p:nvPr/>
        </p:nvSpPr>
        <p:spPr>
          <a:xfrm>
            <a:off x="0" y="1696530"/>
            <a:ext cx="12191999"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2400">
                <a:solidFill>
                  <a:srgbClr val="FFC000"/>
                </a:solidFill>
                <a:latin typeface="Segoe UI"/>
              </a:rPr>
              <a:t>visualstudio.com/downloads</a:t>
            </a:r>
            <a:endParaRPr kumimoji="0" lang="en-US" sz="2400" b="0" i="0" u="none" strike="noStrike" kern="1200" cap="none" spc="0" normalizeH="0" baseline="0" noProof="0">
              <a:ln>
                <a:noFill/>
              </a:ln>
              <a:solidFill>
                <a:srgbClr val="FFC000"/>
              </a:solidFill>
              <a:effectLst/>
              <a:uLnTx/>
              <a:uFillTx/>
              <a:latin typeface="Segoe UI"/>
              <a:ea typeface="+mn-ea"/>
              <a:cs typeface="+mn-cs"/>
            </a:endParaRPr>
          </a:p>
        </p:txBody>
      </p:sp>
      <p:sp>
        <p:nvSpPr>
          <p:cNvPr id="41" name="TextBox 40">
            <a:extLst>
              <a:ext uri="{FF2B5EF4-FFF2-40B4-BE49-F238E27FC236}">
                <a16:creationId xmlns:a16="http://schemas.microsoft.com/office/drawing/2014/main" xmlns="" id="{AC0360C4-A238-490F-B2D0-A9C6BEE09BF6}"/>
              </a:ext>
            </a:extLst>
          </p:cNvPr>
          <p:cNvSpPr txBox="1"/>
          <p:nvPr/>
        </p:nvSpPr>
        <p:spPr>
          <a:xfrm>
            <a:off x="-1838" y="1254017"/>
            <a:ext cx="12191999"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C000"/>
                </a:solidFill>
                <a:effectLst/>
                <a:uLnTx/>
                <a:uFillTx/>
                <a:latin typeface="Segoe UI"/>
                <a:ea typeface="+mn-ea"/>
                <a:cs typeface="+mn-cs"/>
              </a:rPr>
              <a:t>dot.net/get-core3</a:t>
            </a:r>
          </a:p>
        </p:txBody>
      </p:sp>
    </p:spTree>
    <p:extLst>
      <p:ext uri="{BB962C8B-B14F-4D97-AF65-F5344CB8AC3E}">
        <p14:creationId xmlns:p14="http://schemas.microsoft.com/office/powerpoint/2010/main" val="67459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41"/>
                                        </p:tgtEl>
                                        <p:attrNameLst>
                                          <p:attrName>style.visibility</p:attrName>
                                        </p:attrNameLst>
                                      </p:cBhvr>
                                      <p:to>
                                        <p:strVal val="visible"/>
                                      </p:to>
                                    </p:set>
                                  </p:childTnLst>
                                </p:cTn>
                              </p:par>
                            </p:childTnLst>
                          </p:cTn>
                        </p:par>
                        <p:par>
                          <p:cTn id="10" fill="hold">
                            <p:stCondLst>
                              <p:cond delay="0"/>
                            </p:stCondLst>
                            <p:childTnLst>
                              <p:par>
                                <p:cTn id="11" presetID="22" presetClass="entr" presetSubtype="2" fill="hold" nodeType="afterEffect">
                                  <p:stCondLst>
                                    <p:cond delay="500"/>
                                  </p:stCondLst>
                                  <p:childTnLst>
                                    <p:set>
                                      <p:cBhvr>
                                        <p:cTn id="12" dur="1" fill="hold">
                                          <p:stCondLst>
                                            <p:cond delay="0"/>
                                          </p:stCondLst>
                                        </p:cTn>
                                        <p:tgtEl>
                                          <p:spTgt spid="2"/>
                                        </p:tgtEl>
                                        <p:attrNameLst>
                                          <p:attrName>style.visibility</p:attrName>
                                        </p:attrNameLst>
                                      </p:cBhvr>
                                      <p:to>
                                        <p:strVal val="visible"/>
                                      </p:to>
                                    </p:set>
                                    <p:animEffect transition="in" filter="wipe(right)">
                                      <p:cBhvr>
                                        <p:cTn id="13" dur="500"/>
                                        <p:tgtEl>
                                          <p:spTgt spid="2"/>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250"/>
                                        <p:tgtEl>
                                          <p:spTgt spid="31"/>
                                        </p:tgtEl>
                                      </p:cBhvr>
                                    </p:animEffect>
                                  </p:childTnLst>
                                </p:cTn>
                              </p:par>
                            </p:childTnLst>
                          </p:cTn>
                        </p:par>
                        <p:par>
                          <p:cTn id="18" fill="hold">
                            <p:stCondLst>
                              <p:cond delay="1250"/>
                            </p:stCondLst>
                            <p:childTnLst>
                              <p:par>
                                <p:cTn id="19" presetID="22" presetClass="entr" presetSubtype="4"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childTnLst>
                          </p:cTn>
                        </p:par>
                        <p:par>
                          <p:cTn id="22" fill="hold">
                            <p:stCondLst>
                              <p:cond delay="1750"/>
                            </p:stCondLst>
                            <p:childTnLst>
                              <p:par>
                                <p:cTn id="23" presetID="10" presetClass="entr" presetSubtype="0" fill="hold" nodeType="after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250"/>
                                        <p:tgtEl>
                                          <p:spTgt spid="32"/>
                                        </p:tgtEl>
                                      </p:cBhvr>
                                    </p:animEffect>
                                  </p:childTnLst>
                                </p:cTn>
                              </p:par>
                            </p:childTnLst>
                          </p:cTn>
                        </p:par>
                        <p:par>
                          <p:cTn id="26" fill="hold">
                            <p:stCondLst>
                              <p:cond delay="2000"/>
                            </p:stCondLst>
                            <p:childTnLst>
                              <p:par>
                                <p:cTn id="27" presetID="22" presetClass="entr" presetSubtype="4"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down)">
                                      <p:cBhvr>
                                        <p:cTn id="29" dur="500"/>
                                        <p:tgtEl>
                                          <p:spTgt spid="5"/>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250"/>
                                        <p:tgtEl>
                                          <p:spTgt spid="33"/>
                                        </p:tgtEl>
                                      </p:cBhvr>
                                    </p:animEffect>
                                  </p:childTnLst>
                                </p:cTn>
                              </p:par>
                            </p:childTnLst>
                          </p:cTn>
                        </p:par>
                        <p:par>
                          <p:cTn id="34" fill="hold">
                            <p:stCondLst>
                              <p:cond delay="2750"/>
                            </p:stCondLst>
                            <p:childTnLst>
                              <p:par>
                                <p:cTn id="35" presetID="22" presetClass="entr" presetSubtype="4" fill="hold"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down)">
                                      <p:cBhvr>
                                        <p:cTn id="37" dur="500"/>
                                        <p:tgtEl>
                                          <p:spTgt spid="6"/>
                                        </p:tgtEl>
                                      </p:cBhvr>
                                    </p:animEffect>
                                  </p:childTnLst>
                                </p:cTn>
                              </p:par>
                            </p:childTnLst>
                          </p:cTn>
                        </p:par>
                        <p:par>
                          <p:cTn id="38" fill="hold">
                            <p:stCondLst>
                              <p:cond delay="3250"/>
                            </p:stCondLst>
                            <p:childTnLst>
                              <p:par>
                                <p:cTn id="39" presetID="10" presetClass="entr" presetSubtype="0" fill="hold" nodeType="after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250"/>
                                        <p:tgtEl>
                                          <p:spTgt spid="34"/>
                                        </p:tgtEl>
                                      </p:cBhvr>
                                    </p:animEffect>
                                  </p:childTnLst>
                                </p:cTn>
                              </p:par>
                            </p:childTnLst>
                          </p:cTn>
                        </p:par>
                        <p:par>
                          <p:cTn id="42" fill="hold">
                            <p:stCondLst>
                              <p:cond delay="3500"/>
                            </p:stCondLst>
                            <p:childTnLst>
                              <p:par>
                                <p:cTn id="43" presetID="22" presetClass="entr" presetSubtype="4" fill="hold" nodeType="after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down)">
                                      <p:cBhvr>
                                        <p:cTn id="45" dur="500"/>
                                        <p:tgtEl>
                                          <p:spTgt spid="7"/>
                                        </p:tgtEl>
                                      </p:cBhvr>
                                    </p:animEffect>
                                  </p:childTnLst>
                                </p:cTn>
                              </p:par>
                            </p:childTnLst>
                          </p:cTn>
                        </p:par>
                        <p:par>
                          <p:cTn id="46" fill="hold">
                            <p:stCondLst>
                              <p:cond delay="4000"/>
                            </p:stCondLst>
                            <p:childTnLst>
                              <p:par>
                                <p:cTn id="47" presetID="10" presetClass="entr" presetSubtype="0" fill="hold" nodeType="after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250"/>
                                        <p:tgtEl>
                                          <p:spTgt spid="35"/>
                                        </p:tgtEl>
                                      </p:cBhvr>
                                    </p:animEffect>
                                  </p:childTnLst>
                                </p:cTn>
                              </p:par>
                            </p:childTnLst>
                          </p:cTn>
                        </p:par>
                        <p:par>
                          <p:cTn id="50" fill="hold">
                            <p:stCondLst>
                              <p:cond delay="4250"/>
                            </p:stCondLst>
                            <p:childTnLst>
                              <p:par>
                                <p:cTn id="51" presetID="22" presetClass="entr" presetSubtype="4" fill="hold"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wipe(down)">
                                      <p:cBhvr>
                                        <p:cTn id="53" dur="500"/>
                                        <p:tgtEl>
                                          <p:spTgt spid="8"/>
                                        </p:tgtEl>
                                      </p:cBhvr>
                                    </p:animEffect>
                                  </p:childTnLst>
                                </p:cTn>
                              </p:par>
                            </p:childTnLst>
                          </p:cTn>
                        </p:par>
                        <p:par>
                          <p:cTn id="54" fill="hold">
                            <p:stCondLst>
                              <p:cond delay="4750"/>
                            </p:stCondLst>
                            <p:childTnLst>
                              <p:par>
                                <p:cTn id="55" presetID="10" presetClass="entr" presetSubtype="0" fill="hold" nodeType="after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250"/>
                                        <p:tgtEl>
                                          <p:spTgt spid="36"/>
                                        </p:tgtEl>
                                      </p:cBhvr>
                                    </p:animEffect>
                                  </p:childTnLst>
                                </p:cTn>
                              </p:par>
                            </p:childTnLst>
                          </p:cTn>
                        </p:par>
                        <p:par>
                          <p:cTn id="58" fill="hold">
                            <p:stCondLst>
                              <p:cond delay="5000"/>
                            </p:stCondLst>
                            <p:childTnLst>
                              <p:par>
                                <p:cTn id="59" presetID="22" presetClass="entr" presetSubtype="8" fill="hold" nodeType="after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wipe(left)">
                                      <p:cBhvr>
                                        <p:cTn id="61" dur="500"/>
                                        <p:tgtEl>
                                          <p:spTgt spid="9"/>
                                        </p:tgtEl>
                                      </p:cBhvr>
                                    </p:animEffect>
                                  </p:childTnLst>
                                </p:cTn>
                              </p:par>
                            </p:childTnLst>
                          </p:cTn>
                        </p:par>
                        <p:par>
                          <p:cTn id="62" fill="hold">
                            <p:stCondLst>
                              <p:cond delay="5500"/>
                            </p:stCondLst>
                            <p:childTnLst>
                              <p:par>
                                <p:cTn id="63" presetID="10" presetClass="entr" presetSubtype="0" fill="hold" nodeType="after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fade">
                                      <p:cBhvr>
                                        <p:cTn id="65"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xmlns="" id="{82AA190C-23F7-42EB-A377-9D58CA2D07D7}"/>
              </a:ext>
            </a:extLst>
          </p:cNvPr>
          <p:cNvSpPr>
            <a:spLocks noGrp="1"/>
          </p:cNvSpPr>
          <p:nvPr>
            <p:ph type="title"/>
          </p:nvPr>
        </p:nvSpPr>
        <p:spPr/>
        <p:txBody>
          <a:bodyPr/>
          <a:lstStyle/>
          <a:p>
            <a:r>
              <a:rPr lang="en-US"/>
              <a:t>.NET Growth Continues</a:t>
            </a:r>
          </a:p>
        </p:txBody>
      </p:sp>
      <p:pic>
        <p:nvPicPr>
          <p:cNvPr id="2" name="Picture 1">
            <a:extLst>
              <a:ext uri="{FF2B5EF4-FFF2-40B4-BE49-F238E27FC236}">
                <a16:creationId xmlns:a16="http://schemas.microsoft.com/office/drawing/2014/main" xmlns="" id="{61106837-EA9D-469C-BD5A-8D63D7BE303B}"/>
              </a:ext>
            </a:extLst>
          </p:cNvPr>
          <p:cNvPicPr>
            <a:picLocks noChangeAspect="1"/>
          </p:cNvPicPr>
          <p:nvPr/>
        </p:nvPicPr>
        <p:blipFill>
          <a:blip r:embed="rId3"/>
          <a:stretch>
            <a:fillRect/>
          </a:stretch>
        </p:blipFill>
        <p:spPr>
          <a:xfrm>
            <a:off x="12844019" y="2598429"/>
            <a:ext cx="5801535" cy="2553056"/>
          </a:xfrm>
          <a:prstGeom prst="rect">
            <a:avLst/>
          </a:prstGeom>
        </p:spPr>
      </p:pic>
      <p:grpSp>
        <p:nvGrpSpPr>
          <p:cNvPr id="4" name="Group 3">
            <a:extLst>
              <a:ext uri="{FF2B5EF4-FFF2-40B4-BE49-F238E27FC236}">
                <a16:creationId xmlns:a16="http://schemas.microsoft.com/office/drawing/2014/main" xmlns="" id="{670C6F87-1CF2-4465-BF42-2B11F485F6EF}"/>
              </a:ext>
            </a:extLst>
          </p:cNvPr>
          <p:cNvGrpSpPr/>
          <p:nvPr/>
        </p:nvGrpSpPr>
        <p:grpSpPr>
          <a:xfrm>
            <a:off x="799514" y="2274570"/>
            <a:ext cx="2126566" cy="3063383"/>
            <a:chOff x="799514" y="2274570"/>
            <a:chExt cx="2126566" cy="3063383"/>
          </a:xfrm>
        </p:grpSpPr>
        <p:sp>
          <p:nvSpPr>
            <p:cNvPr id="3" name="Oval 2">
              <a:extLst>
                <a:ext uri="{FF2B5EF4-FFF2-40B4-BE49-F238E27FC236}">
                  <a16:creationId xmlns:a16="http://schemas.microsoft.com/office/drawing/2014/main" xmlns="" id="{7FDD315D-563A-444E-932C-63AEEF5785D3}"/>
                </a:ext>
              </a:extLst>
            </p:cNvPr>
            <p:cNvSpPr/>
            <p:nvPr/>
          </p:nvSpPr>
          <p:spPr bwMode="auto">
            <a:xfrm>
              <a:off x="822960" y="2274570"/>
              <a:ext cx="2103120" cy="21031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60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xmlns="" id="{820A2547-7A14-4CEA-8338-989DA851CBE5}"/>
                </a:ext>
              </a:extLst>
            </p:cNvPr>
            <p:cNvSpPr/>
            <p:nvPr/>
          </p:nvSpPr>
          <p:spPr bwMode="auto">
            <a:xfrm>
              <a:off x="799514" y="2664017"/>
              <a:ext cx="2103120" cy="10731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4000" b="1">
                  <a:gradFill>
                    <a:gsLst>
                      <a:gs pos="0">
                        <a:srgbClr val="FFFFFF"/>
                      </a:gs>
                      <a:gs pos="100000">
                        <a:srgbClr val="FFFFFF"/>
                      </a:gs>
                    </a:gsLst>
                    <a:lin ang="5400000" scaled="0"/>
                  </a:gradFill>
                  <a:ea typeface="Segoe UI" pitchFamily="34" charset="0"/>
                  <a:cs typeface="Segoe UI" pitchFamily="34" charset="0"/>
                </a:rPr>
                <a:t>&gt;1  </a:t>
              </a:r>
              <a:r>
                <a:rPr lang="en-US" sz="3200" b="1">
                  <a:gradFill>
                    <a:gsLst>
                      <a:gs pos="0">
                        <a:srgbClr val="FFFFFF"/>
                      </a:gs>
                      <a:gs pos="100000">
                        <a:srgbClr val="FFFFFF"/>
                      </a:gs>
                    </a:gsLst>
                    <a:lin ang="5400000" scaled="0"/>
                  </a:gradFill>
                  <a:ea typeface="Segoe UI" pitchFamily="34" charset="0"/>
                  <a:cs typeface="Segoe UI" pitchFamily="34" charset="0"/>
                </a:rPr>
                <a:t>million</a:t>
              </a:r>
            </a:p>
          </p:txBody>
        </p:sp>
        <p:sp>
          <p:nvSpPr>
            <p:cNvPr id="6" name="TextBox 5">
              <a:extLst>
                <a:ext uri="{FF2B5EF4-FFF2-40B4-BE49-F238E27FC236}">
                  <a16:creationId xmlns:a16="http://schemas.microsoft.com/office/drawing/2014/main" xmlns="" id="{1B7A4692-19C9-4843-B190-67DA48D0BAF7}"/>
                </a:ext>
              </a:extLst>
            </p:cNvPr>
            <p:cNvSpPr txBox="1"/>
            <p:nvPr/>
          </p:nvSpPr>
          <p:spPr>
            <a:xfrm>
              <a:off x="811237" y="4377690"/>
              <a:ext cx="2103120"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b="1">
                  <a:gradFill>
                    <a:gsLst>
                      <a:gs pos="2917">
                        <a:schemeClr val="tx1"/>
                      </a:gs>
                      <a:gs pos="30000">
                        <a:schemeClr val="tx1"/>
                      </a:gs>
                    </a:gsLst>
                    <a:lin ang="5400000" scaled="0"/>
                  </a:gradFill>
                </a:rPr>
                <a:t>.NET Core developers</a:t>
              </a:r>
            </a:p>
          </p:txBody>
        </p:sp>
      </p:grpSp>
      <p:grpSp>
        <p:nvGrpSpPr>
          <p:cNvPr id="7" name="Group 6">
            <a:extLst>
              <a:ext uri="{FF2B5EF4-FFF2-40B4-BE49-F238E27FC236}">
                <a16:creationId xmlns:a16="http://schemas.microsoft.com/office/drawing/2014/main" xmlns="" id="{0BA9793B-C9B7-4DF6-A26C-335DED4745A1}"/>
              </a:ext>
            </a:extLst>
          </p:cNvPr>
          <p:cNvGrpSpPr/>
          <p:nvPr/>
        </p:nvGrpSpPr>
        <p:grpSpPr>
          <a:xfrm>
            <a:off x="4557743" y="2274570"/>
            <a:ext cx="2846070" cy="3059247"/>
            <a:chOff x="4557743" y="2274570"/>
            <a:chExt cx="2846070" cy="3059247"/>
          </a:xfrm>
        </p:grpSpPr>
        <p:sp>
          <p:nvSpPr>
            <p:cNvPr id="8" name="Oval 7">
              <a:extLst>
                <a:ext uri="{FF2B5EF4-FFF2-40B4-BE49-F238E27FC236}">
                  <a16:creationId xmlns:a16="http://schemas.microsoft.com/office/drawing/2014/main" xmlns="" id="{397191AF-C498-4978-99D0-4D86F4340C38}"/>
                </a:ext>
              </a:extLst>
            </p:cNvPr>
            <p:cNvSpPr/>
            <p:nvPr/>
          </p:nvSpPr>
          <p:spPr bwMode="auto">
            <a:xfrm>
              <a:off x="4902684" y="2274570"/>
              <a:ext cx="2103120" cy="21031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xmlns="" id="{29BA0300-81FA-464C-A69D-4C455D6E8B15}"/>
                </a:ext>
              </a:extLst>
            </p:cNvPr>
            <p:cNvSpPr/>
            <p:nvPr/>
          </p:nvSpPr>
          <p:spPr bwMode="auto">
            <a:xfrm>
              <a:off x="4902684" y="2693946"/>
              <a:ext cx="2103120" cy="10731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4000" b="1">
                  <a:gradFill>
                    <a:gsLst>
                      <a:gs pos="0">
                        <a:srgbClr val="FFFFFF"/>
                      </a:gs>
                      <a:gs pos="100000">
                        <a:srgbClr val="FFFFFF"/>
                      </a:gs>
                    </a:gsLst>
                    <a:lin ang="5400000" scaled="0"/>
                  </a:gradFill>
                  <a:ea typeface="Segoe UI" pitchFamily="34" charset="0"/>
                  <a:cs typeface="Segoe UI" pitchFamily="34" charset="0"/>
                </a:rPr>
                <a:t>&gt;100</a:t>
              </a:r>
            </a:p>
            <a:p>
              <a:pPr algn="ctr" defTabSz="932472" fontAlgn="base">
                <a:lnSpc>
                  <a:spcPct val="90000"/>
                </a:lnSpc>
                <a:spcBef>
                  <a:spcPct val="0"/>
                </a:spcBef>
                <a:spcAft>
                  <a:spcPct val="0"/>
                </a:spcAft>
              </a:pPr>
              <a:r>
                <a:rPr lang="en-US" sz="2800" b="1">
                  <a:gradFill>
                    <a:gsLst>
                      <a:gs pos="0">
                        <a:srgbClr val="FFFFFF"/>
                      </a:gs>
                      <a:gs pos="100000">
                        <a:srgbClr val="FFFFFF"/>
                      </a:gs>
                    </a:gsLst>
                    <a:lin ang="5400000" scaled="0"/>
                  </a:gradFill>
                  <a:ea typeface="Segoe UI" pitchFamily="34" charset="0"/>
                  <a:cs typeface="Segoe UI" pitchFamily="34" charset="0"/>
                </a:rPr>
                <a:t>thousand</a:t>
              </a:r>
              <a:endParaRPr lang="en-US" sz="2000" b="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xmlns="" id="{3AB466EF-6774-49C5-A847-F3339F1694B3}"/>
                </a:ext>
              </a:extLst>
            </p:cNvPr>
            <p:cNvSpPr txBox="1"/>
            <p:nvPr/>
          </p:nvSpPr>
          <p:spPr>
            <a:xfrm>
              <a:off x="4557743" y="4373554"/>
              <a:ext cx="2846070"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b="1">
                  <a:gradFill>
                    <a:gsLst>
                      <a:gs pos="2917">
                        <a:schemeClr val="tx1"/>
                      </a:gs>
                      <a:gs pos="30000">
                        <a:schemeClr val="tx1"/>
                      </a:gs>
                    </a:gsLst>
                    <a:lin ang="5400000" scaled="0"/>
                  </a:gradFill>
                </a:rPr>
                <a:t>Accepted community PRs</a:t>
              </a:r>
            </a:p>
          </p:txBody>
        </p:sp>
      </p:grpSp>
      <p:sp>
        <p:nvSpPr>
          <p:cNvPr id="17" name="Rectangle 16">
            <a:extLst>
              <a:ext uri="{FF2B5EF4-FFF2-40B4-BE49-F238E27FC236}">
                <a16:creationId xmlns:a16="http://schemas.microsoft.com/office/drawing/2014/main" xmlns="" id="{38220672-E72E-40DF-BEB9-ABD06D0DDACD}"/>
              </a:ext>
            </a:extLst>
          </p:cNvPr>
          <p:cNvSpPr/>
          <p:nvPr/>
        </p:nvSpPr>
        <p:spPr>
          <a:xfrm>
            <a:off x="8828516" y="3874957"/>
            <a:ext cx="2846070" cy="590931"/>
          </a:xfrm>
          <a:prstGeom prst="rect">
            <a:avLst/>
          </a:prstGeom>
        </p:spPr>
        <p:txBody>
          <a:bodyPr wrap="square">
            <a:spAutoFit/>
          </a:bodyPr>
          <a:lstStyle/>
          <a:p>
            <a:pPr algn="ctr" defTabSz="932472" fontAlgn="base">
              <a:lnSpc>
                <a:spcPct val="90000"/>
              </a:lnSpc>
              <a:spcBef>
                <a:spcPct val="0"/>
              </a:spcBef>
              <a:spcAft>
                <a:spcPct val="0"/>
              </a:spcAft>
            </a:pPr>
            <a:endParaRPr lang="en-US">
              <a:solidFill>
                <a:srgbClr val="FF0000"/>
              </a:solidFill>
              <a:ea typeface="Segoe UI" pitchFamily="34" charset="0"/>
              <a:cs typeface="Segoe UI" pitchFamily="34" charset="0"/>
            </a:endParaRPr>
          </a:p>
          <a:p>
            <a:pPr algn="ctr" defTabSz="932472" fontAlgn="base">
              <a:lnSpc>
                <a:spcPct val="90000"/>
              </a:lnSpc>
              <a:spcBef>
                <a:spcPct val="0"/>
              </a:spcBef>
              <a:spcAft>
                <a:spcPct val="0"/>
              </a:spcAft>
            </a:pPr>
            <a:endParaRPr lang="en-US">
              <a:solidFill>
                <a:srgbClr val="FF0000"/>
              </a:solidFill>
              <a:ea typeface="Segoe UI" pitchFamily="34" charset="0"/>
              <a:cs typeface="Segoe UI" pitchFamily="34" charset="0"/>
            </a:endParaRPr>
          </a:p>
        </p:txBody>
      </p:sp>
      <p:grpSp>
        <p:nvGrpSpPr>
          <p:cNvPr id="9" name="Group 8">
            <a:extLst>
              <a:ext uri="{FF2B5EF4-FFF2-40B4-BE49-F238E27FC236}">
                <a16:creationId xmlns:a16="http://schemas.microsoft.com/office/drawing/2014/main" xmlns="" id="{4621638C-8022-4A39-B34C-BC21EDEBDFDF}"/>
              </a:ext>
            </a:extLst>
          </p:cNvPr>
          <p:cNvGrpSpPr/>
          <p:nvPr/>
        </p:nvGrpSpPr>
        <p:grpSpPr>
          <a:xfrm>
            <a:off x="8996815" y="2274570"/>
            <a:ext cx="2339340" cy="3059248"/>
            <a:chOff x="8996815" y="2274570"/>
            <a:chExt cx="2339340" cy="3059248"/>
          </a:xfrm>
        </p:grpSpPr>
        <p:sp>
          <p:nvSpPr>
            <p:cNvPr id="16" name="Oval 15">
              <a:extLst>
                <a:ext uri="{FF2B5EF4-FFF2-40B4-BE49-F238E27FC236}">
                  <a16:creationId xmlns:a16="http://schemas.microsoft.com/office/drawing/2014/main" xmlns="" id="{18A2B5E0-DC69-4568-819A-8343DEE07AB9}"/>
                </a:ext>
              </a:extLst>
            </p:cNvPr>
            <p:cNvSpPr/>
            <p:nvPr/>
          </p:nvSpPr>
          <p:spPr bwMode="auto">
            <a:xfrm>
              <a:off x="9072356" y="2274570"/>
              <a:ext cx="2103120" cy="21031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solidFill>
                  <a:srgbClr val="FF0000"/>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a:solidFill>
                  <a:srgbClr val="FF0000"/>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xmlns="" id="{12D8DB6D-5805-4C13-8ED4-D3A2B85E2D56}"/>
                </a:ext>
              </a:extLst>
            </p:cNvPr>
            <p:cNvSpPr txBox="1"/>
            <p:nvPr/>
          </p:nvSpPr>
          <p:spPr>
            <a:xfrm>
              <a:off x="9212153" y="2646292"/>
              <a:ext cx="1859867" cy="1458861"/>
            </a:xfrm>
            <a:prstGeom prst="rect">
              <a:avLst/>
            </a:prstGeom>
            <a:noFill/>
          </p:spPr>
          <p:txBody>
            <a:bodyPr wrap="square" lIns="182880" tIns="146304" rIns="182880" bIns="146304" rtlCol="0">
              <a:spAutoFit/>
            </a:bodyPr>
            <a:lstStyle/>
            <a:p>
              <a:pPr algn="ctr">
                <a:lnSpc>
                  <a:spcPct val="90000"/>
                </a:lnSpc>
                <a:spcAft>
                  <a:spcPts val="600"/>
                </a:spcAft>
              </a:pPr>
              <a:r>
                <a:rPr lang="en-US" sz="2800" b="1">
                  <a:solidFill>
                    <a:schemeClr val="bg1"/>
                  </a:solidFill>
                </a:rPr>
                <a:t>Fastest adopted version</a:t>
              </a:r>
            </a:p>
          </p:txBody>
        </p:sp>
        <p:sp>
          <p:nvSpPr>
            <p:cNvPr id="19" name="TextBox 18">
              <a:extLst>
                <a:ext uri="{FF2B5EF4-FFF2-40B4-BE49-F238E27FC236}">
                  <a16:creationId xmlns:a16="http://schemas.microsoft.com/office/drawing/2014/main" xmlns="" id="{B404D212-00F5-49B0-A68B-F67C2A5BCB4B}"/>
                </a:ext>
              </a:extLst>
            </p:cNvPr>
            <p:cNvSpPr txBox="1"/>
            <p:nvPr/>
          </p:nvSpPr>
          <p:spPr>
            <a:xfrm>
              <a:off x="8996815" y="4373555"/>
              <a:ext cx="2339340"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b="1">
                  <a:gradFill>
                    <a:gsLst>
                      <a:gs pos="2917">
                        <a:schemeClr val="tx1"/>
                      </a:gs>
                      <a:gs pos="30000">
                        <a:schemeClr val="tx1"/>
                      </a:gs>
                    </a:gsLst>
                    <a:lin ang="5400000" scaled="0"/>
                  </a:gradFill>
                </a:rPr>
                <a:t>Visual Studio 2019</a:t>
              </a:r>
            </a:p>
          </p:txBody>
        </p:sp>
      </p:grpSp>
    </p:spTree>
    <p:extLst>
      <p:ext uri="{BB962C8B-B14F-4D97-AF65-F5344CB8AC3E}">
        <p14:creationId xmlns:p14="http://schemas.microsoft.com/office/powerpoint/2010/main" val="27433131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500"/>
                            </p:stCondLst>
                            <p:childTnLst>
                              <p:par>
                                <p:cTn id="13" presetID="2" presetClass="entr" presetSubtype="4"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1000"/>
                            </p:stCondLst>
                            <p:childTnLst>
                              <p:par>
                                <p:cTn id="21" presetID="2" presetClass="entr" presetSubtype="4"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Image result for statsports logo">
            <a:extLst>
              <a:ext uri="{FF2B5EF4-FFF2-40B4-BE49-F238E27FC236}">
                <a16:creationId xmlns:a16="http://schemas.microsoft.com/office/drawing/2014/main" xmlns="" id="{14CC66BC-7B41-4074-9BE4-C9984BF467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3554" y="4929251"/>
            <a:ext cx="2280117" cy="22801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xmlns="" id="{FCA3E1F8-1512-45C8-8533-8E38D2F12835}"/>
              </a:ext>
            </a:extLst>
          </p:cNvPr>
          <p:cNvSpPr>
            <a:spLocks noGrp="1"/>
          </p:cNvSpPr>
          <p:nvPr>
            <p:ph type="title" idx="4294967295"/>
          </p:nvPr>
        </p:nvSpPr>
        <p:spPr>
          <a:xfrm>
            <a:off x="311877" y="216819"/>
            <a:ext cx="11017250" cy="984250"/>
          </a:xfrm>
        </p:spPr>
        <p:txBody>
          <a:bodyPr/>
          <a:lstStyle/>
          <a:p>
            <a:r>
              <a:rPr lang="en-US"/>
              <a:t>Just a few of our millions of .NET customers…</a:t>
            </a:r>
            <a:br>
              <a:rPr lang="en-US"/>
            </a:br>
            <a:r>
              <a:rPr lang="en-US" sz="2000">
                <a:latin typeface="+mn-lt"/>
                <a:hlinkClick r:id="rId4"/>
              </a:rPr>
              <a:t>dot.net/customers</a:t>
            </a:r>
            <a:r>
              <a:rPr lang="en-US" sz="2800" b="1"/>
              <a:t>  </a:t>
            </a:r>
          </a:p>
        </p:txBody>
      </p:sp>
      <p:pic>
        <p:nvPicPr>
          <p:cNvPr id="3" name="Picture 2">
            <a:extLst>
              <a:ext uri="{FF2B5EF4-FFF2-40B4-BE49-F238E27FC236}">
                <a16:creationId xmlns:a16="http://schemas.microsoft.com/office/drawing/2014/main" xmlns="" id="{ED3AD50E-1057-4D2D-B891-D47FD5A4C5D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9663" y="5750506"/>
            <a:ext cx="1990637" cy="553998"/>
          </a:xfrm>
          <a:prstGeom prst="rect">
            <a:avLst/>
          </a:prstGeom>
        </p:spPr>
      </p:pic>
      <p:pic>
        <p:nvPicPr>
          <p:cNvPr id="5" name="Picture 4">
            <a:extLst>
              <a:ext uri="{FF2B5EF4-FFF2-40B4-BE49-F238E27FC236}">
                <a16:creationId xmlns:a16="http://schemas.microsoft.com/office/drawing/2014/main" xmlns="" id="{12E3532D-85C5-45F0-9D98-BFAFFC74629D}"/>
              </a:ext>
            </a:extLst>
          </p:cNvPr>
          <p:cNvPicPr>
            <a:picLocks noChangeAspect="1"/>
          </p:cNvPicPr>
          <p:nvPr/>
        </p:nvPicPr>
        <p:blipFill>
          <a:blip r:embed="rId6"/>
          <a:stretch>
            <a:fillRect/>
          </a:stretch>
        </p:blipFill>
        <p:spPr>
          <a:xfrm>
            <a:off x="10945021" y="3688142"/>
            <a:ext cx="924438" cy="373510"/>
          </a:xfrm>
          <a:prstGeom prst="rect">
            <a:avLst/>
          </a:prstGeom>
        </p:spPr>
      </p:pic>
      <p:pic>
        <p:nvPicPr>
          <p:cNvPr id="13" name="Picture 12" descr="A close up of a logo&#10;&#10;Description automatically generated">
            <a:extLst>
              <a:ext uri="{FF2B5EF4-FFF2-40B4-BE49-F238E27FC236}">
                <a16:creationId xmlns:a16="http://schemas.microsoft.com/office/drawing/2014/main" xmlns="" id="{CD71DC4E-719A-4F1E-AB09-2F07055B83BB}"/>
              </a:ext>
            </a:extLst>
          </p:cNvPr>
          <p:cNvPicPr>
            <a:picLocks noChangeAspect="1"/>
          </p:cNvPicPr>
          <p:nvPr/>
        </p:nvPicPr>
        <p:blipFill>
          <a:blip r:embed="rId7"/>
          <a:stretch>
            <a:fillRect/>
          </a:stretch>
        </p:blipFill>
        <p:spPr>
          <a:xfrm>
            <a:off x="7985109" y="5715510"/>
            <a:ext cx="877197" cy="800100"/>
          </a:xfrm>
          <a:prstGeom prst="rect">
            <a:avLst/>
          </a:prstGeom>
        </p:spPr>
      </p:pic>
      <p:pic>
        <p:nvPicPr>
          <p:cNvPr id="15" name="Picture 14">
            <a:extLst>
              <a:ext uri="{FF2B5EF4-FFF2-40B4-BE49-F238E27FC236}">
                <a16:creationId xmlns:a16="http://schemas.microsoft.com/office/drawing/2014/main" xmlns="" id="{F54964FD-02F8-4824-8DF2-1F101A0E13C2}"/>
              </a:ext>
            </a:extLst>
          </p:cNvPr>
          <p:cNvPicPr>
            <a:picLocks noChangeAspect="1"/>
          </p:cNvPicPr>
          <p:nvPr/>
        </p:nvPicPr>
        <p:blipFill>
          <a:blip r:embed="rId8"/>
          <a:stretch>
            <a:fillRect/>
          </a:stretch>
        </p:blipFill>
        <p:spPr>
          <a:xfrm>
            <a:off x="6070237" y="2832271"/>
            <a:ext cx="2062763" cy="276999"/>
          </a:xfrm>
          <a:prstGeom prst="rect">
            <a:avLst/>
          </a:prstGeom>
        </p:spPr>
      </p:pic>
      <p:pic>
        <p:nvPicPr>
          <p:cNvPr id="16" name="Graphic 15">
            <a:extLst>
              <a:ext uri="{FF2B5EF4-FFF2-40B4-BE49-F238E27FC236}">
                <a16:creationId xmlns:a16="http://schemas.microsoft.com/office/drawing/2014/main" xmlns="" id="{C4DC79DA-D8D5-4EE7-9FFA-A48B6EAFC662}"/>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8946081" y="2832271"/>
            <a:ext cx="2781300" cy="228600"/>
          </a:xfrm>
          <a:prstGeom prst="rect">
            <a:avLst/>
          </a:prstGeom>
        </p:spPr>
      </p:pic>
      <p:pic>
        <p:nvPicPr>
          <p:cNvPr id="17" name="Graphic 16">
            <a:extLst>
              <a:ext uri="{FF2B5EF4-FFF2-40B4-BE49-F238E27FC236}">
                <a16:creationId xmlns:a16="http://schemas.microsoft.com/office/drawing/2014/main" xmlns="" id="{E3285808-A8AC-44AB-A5FB-C837965F8635}"/>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412566" y="3784653"/>
            <a:ext cx="1905000" cy="457200"/>
          </a:xfrm>
          <a:prstGeom prst="rect">
            <a:avLst/>
          </a:prstGeom>
        </p:spPr>
      </p:pic>
      <p:pic>
        <p:nvPicPr>
          <p:cNvPr id="19" name="Picture 18">
            <a:extLst>
              <a:ext uri="{FF2B5EF4-FFF2-40B4-BE49-F238E27FC236}">
                <a16:creationId xmlns:a16="http://schemas.microsoft.com/office/drawing/2014/main" xmlns="" id="{87D00F02-2F59-4460-9890-A97B0F8B565D}"/>
              </a:ext>
            </a:extLst>
          </p:cNvPr>
          <p:cNvPicPr>
            <a:picLocks noChangeAspect="1"/>
          </p:cNvPicPr>
          <p:nvPr/>
        </p:nvPicPr>
        <p:blipFill>
          <a:blip r:embed="rId13"/>
          <a:stretch>
            <a:fillRect/>
          </a:stretch>
        </p:blipFill>
        <p:spPr>
          <a:xfrm>
            <a:off x="8946081" y="3590895"/>
            <a:ext cx="1282700" cy="769119"/>
          </a:xfrm>
          <a:prstGeom prst="rect">
            <a:avLst/>
          </a:prstGeom>
        </p:spPr>
      </p:pic>
      <p:pic>
        <p:nvPicPr>
          <p:cNvPr id="23" name="Picture 22">
            <a:extLst>
              <a:ext uri="{FF2B5EF4-FFF2-40B4-BE49-F238E27FC236}">
                <a16:creationId xmlns:a16="http://schemas.microsoft.com/office/drawing/2014/main" xmlns="" id="{E33F16A3-A862-40C1-A32D-01AA12D7DCB9}"/>
              </a:ext>
            </a:extLst>
          </p:cNvPr>
          <p:cNvPicPr>
            <a:picLocks noChangeAspect="1"/>
          </p:cNvPicPr>
          <p:nvPr/>
        </p:nvPicPr>
        <p:blipFill>
          <a:blip r:embed="rId14"/>
          <a:stretch>
            <a:fillRect/>
          </a:stretch>
        </p:blipFill>
        <p:spPr>
          <a:xfrm>
            <a:off x="6257755" y="3495938"/>
            <a:ext cx="1649450" cy="927816"/>
          </a:xfrm>
          <a:prstGeom prst="rect">
            <a:avLst/>
          </a:prstGeom>
        </p:spPr>
      </p:pic>
      <p:pic>
        <p:nvPicPr>
          <p:cNvPr id="25" name="Picture 24">
            <a:extLst>
              <a:ext uri="{FF2B5EF4-FFF2-40B4-BE49-F238E27FC236}">
                <a16:creationId xmlns:a16="http://schemas.microsoft.com/office/drawing/2014/main" xmlns="" id="{79055608-64F5-41F1-A575-772C1FA74BD7}"/>
              </a:ext>
            </a:extLst>
          </p:cNvPr>
          <p:cNvPicPr>
            <a:picLocks noChangeAspect="1"/>
          </p:cNvPicPr>
          <p:nvPr/>
        </p:nvPicPr>
        <p:blipFill>
          <a:blip r:embed="rId15"/>
          <a:stretch>
            <a:fillRect/>
          </a:stretch>
        </p:blipFill>
        <p:spPr>
          <a:xfrm>
            <a:off x="9486044" y="4482412"/>
            <a:ext cx="1665585" cy="936892"/>
          </a:xfrm>
          <a:prstGeom prst="rect">
            <a:avLst/>
          </a:prstGeom>
        </p:spPr>
      </p:pic>
      <p:pic>
        <p:nvPicPr>
          <p:cNvPr id="27" name="Picture 26" descr="A drawing of a cartoon character&#10;&#10;Description automatically generated">
            <a:extLst>
              <a:ext uri="{FF2B5EF4-FFF2-40B4-BE49-F238E27FC236}">
                <a16:creationId xmlns:a16="http://schemas.microsoft.com/office/drawing/2014/main" xmlns="" id="{79B91DE0-D7F2-43CA-A8C0-DF9761692CDD}"/>
              </a:ext>
            </a:extLst>
          </p:cNvPr>
          <p:cNvPicPr>
            <a:picLocks noChangeAspect="1"/>
          </p:cNvPicPr>
          <p:nvPr/>
        </p:nvPicPr>
        <p:blipFill>
          <a:blip r:embed="rId16"/>
          <a:stretch>
            <a:fillRect/>
          </a:stretch>
        </p:blipFill>
        <p:spPr>
          <a:xfrm>
            <a:off x="2717331" y="4511461"/>
            <a:ext cx="1409404" cy="876963"/>
          </a:xfrm>
          <a:prstGeom prst="rect">
            <a:avLst/>
          </a:prstGeom>
        </p:spPr>
      </p:pic>
      <p:pic>
        <p:nvPicPr>
          <p:cNvPr id="32" name="Picture 31" descr="A drawing of a face&#10;&#10;Description automatically generated">
            <a:extLst>
              <a:ext uri="{FF2B5EF4-FFF2-40B4-BE49-F238E27FC236}">
                <a16:creationId xmlns:a16="http://schemas.microsoft.com/office/drawing/2014/main" xmlns="" id="{2095CE63-E519-4BFF-9E67-5C7A548AE0F6}"/>
              </a:ext>
            </a:extLst>
          </p:cNvPr>
          <p:cNvPicPr>
            <a:picLocks noChangeAspect="1"/>
          </p:cNvPicPr>
          <p:nvPr/>
        </p:nvPicPr>
        <p:blipFill>
          <a:blip r:embed="rId17"/>
          <a:stretch>
            <a:fillRect/>
          </a:stretch>
        </p:blipFill>
        <p:spPr>
          <a:xfrm>
            <a:off x="4684468" y="4593359"/>
            <a:ext cx="1280160" cy="800100"/>
          </a:xfrm>
          <a:prstGeom prst="rect">
            <a:avLst/>
          </a:prstGeom>
        </p:spPr>
      </p:pic>
      <p:pic>
        <p:nvPicPr>
          <p:cNvPr id="34" name="Picture 33">
            <a:extLst>
              <a:ext uri="{FF2B5EF4-FFF2-40B4-BE49-F238E27FC236}">
                <a16:creationId xmlns:a16="http://schemas.microsoft.com/office/drawing/2014/main" xmlns="" id="{E5645179-39D1-4233-A182-63E3F5974732}"/>
              </a:ext>
            </a:extLst>
          </p:cNvPr>
          <p:cNvPicPr>
            <a:picLocks noChangeAspect="1"/>
          </p:cNvPicPr>
          <p:nvPr/>
        </p:nvPicPr>
        <p:blipFill>
          <a:blip r:embed="rId18"/>
          <a:stretch>
            <a:fillRect/>
          </a:stretch>
        </p:blipFill>
        <p:spPr>
          <a:xfrm>
            <a:off x="6734567" y="4704633"/>
            <a:ext cx="1851755" cy="749884"/>
          </a:xfrm>
          <a:prstGeom prst="rect">
            <a:avLst/>
          </a:prstGeom>
        </p:spPr>
      </p:pic>
      <p:pic>
        <p:nvPicPr>
          <p:cNvPr id="41" name="Picture 40">
            <a:extLst>
              <a:ext uri="{FF2B5EF4-FFF2-40B4-BE49-F238E27FC236}">
                <a16:creationId xmlns:a16="http://schemas.microsoft.com/office/drawing/2014/main" xmlns="" id="{5A073E70-2751-49AC-B029-BCC4A9361CD1}"/>
              </a:ext>
            </a:extLst>
          </p:cNvPr>
          <p:cNvPicPr>
            <a:picLocks noChangeAspect="1"/>
          </p:cNvPicPr>
          <p:nvPr/>
        </p:nvPicPr>
        <p:blipFill>
          <a:blip r:embed="rId19"/>
          <a:stretch>
            <a:fillRect/>
          </a:stretch>
        </p:blipFill>
        <p:spPr>
          <a:xfrm>
            <a:off x="3009036" y="5761426"/>
            <a:ext cx="2026406" cy="569090"/>
          </a:xfrm>
          <a:prstGeom prst="rect">
            <a:avLst/>
          </a:prstGeom>
        </p:spPr>
      </p:pic>
      <p:pic>
        <p:nvPicPr>
          <p:cNvPr id="50" name="Picture 49" descr="A picture containing object&#10;&#10;Description automatically generated">
            <a:extLst>
              <a:ext uri="{FF2B5EF4-FFF2-40B4-BE49-F238E27FC236}">
                <a16:creationId xmlns:a16="http://schemas.microsoft.com/office/drawing/2014/main" xmlns="" id="{FC405F54-B55D-44EB-8F29-98E23753D003}"/>
              </a:ext>
            </a:extLst>
          </p:cNvPr>
          <p:cNvPicPr>
            <a:picLocks noChangeAspect="1"/>
          </p:cNvPicPr>
          <p:nvPr/>
        </p:nvPicPr>
        <p:blipFill>
          <a:blip r:embed="rId20"/>
          <a:stretch>
            <a:fillRect/>
          </a:stretch>
        </p:blipFill>
        <p:spPr>
          <a:xfrm>
            <a:off x="5610397" y="5799886"/>
            <a:ext cx="1708450" cy="670552"/>
          </a:xfrm>
          <a:prstGeom prst="rect">
            <a:avLst/>
          </a:prstGeom>
        </p:spPr>
      </p:pic>
      <p:pic>
        <p:nvPicPr>
          <p:cNvPr id="52" name="Graphic 51">
            <a:extLst>
              <a:ext uri="{FF2B5EF4-FFF2-40B4-BE49-F238E27FC236}">
                <a16:creationId xmlns:a16="http://schemas.microsoft.com/office/drawing/2014/main" xmlns="" id="{48AA45DA-81CC-47F9-B65A-53C78995D90E}"/>
              </a:ext>
            </a:extLst>
          </p:cNvPr>
          <p:cNvPicPr>
            <a:picLocks noChangeAspect="1"/>
          </p:cNvPicPr>
          <p:nvPr/>
        </p:nvPicPr>
        <p:blipFill>
          <a:blip r:embed="rId21">
            <a:extLst>
              <a:ext uri="{96DAC541-7B7A-43D3-8B79-37D633B846F1}">
                <asvg:svgBlip xmlns:asvg="http://schemas.microsoft.com/office/drawing/2016/SVG/main" xmlns="" r:embed="rId22"/>
              </a:ext>
            </a:extLst>
          </a:blip>
          <a:stretch>
            <a:fillRect/>
          </a:stretch>
        </p:blipFill>
        <p:spPr>
          <a:xfrm>
            <a:off x="3105863" y="1796930"/>
            <a:ext cx="2423716" cy="475238"/>
          </a:xfrm>
          <a:prstGeom prst="rect">
            <a:avLst/>
          </a:prstGeom>
        </p:spPr>
      </p:pic>
      <p:pic>
        <p:nvPicPr>
          <p:cNvPr id="58" name="Graphic 57">
            <a:extLst>
              <a:ext uri="{FF2B5EF4-FFF2-40B4-BE49-F238E27FC236}">
                <a16:creationId xmlns:a16="http://schemas.microsoft.com/office/drawing/2014/main" xmlns="" id="{CEE1DD6D-9D16-492F-9D31-8771B900EDFF}"/>
              </a:ext>
            </a:extLst>
          </p:cNvPr>
          <p:cNvPicPr>
            <a:picLocks noChangeAspect="1"/>
          </p:cNvPicPr>
          <p:nvPr/>
        </p:nvPicPr>
        <p:blipFill>
          <a:blip r:embed="rId23">
            <a:extLst>
              <a:ext uri="{96DAC541-7B7A-43D3-8B79-37D633B846F1}">
                <asvg:svgBlip xmlns:asvg="http://schemas.microsoft.com/office/drawing/2016/SVG/main" xmlns="" r:embed="rId24"/>
              </a:ext>
            </a:extLst>
          </a:blip>
          <a:stretch>
            <a:fillRect/>
          </a:stretch>
        </p:blipFill>
        <p:spPr>
          <a:xfrm>
            <a:off x="483820" y="4750868"/>
            <a:ext cx="2008301" cy="637556"/>
          </a:xfrm>
          <a:prstGeom prst="rect">
            <a:avLst/>
          </a:prstGeom>
        </p:spPr>
      </p:pic>
      <p:pic>
        <p:nvPicPr>
          <p:cNvPr id="11" name="Picture 10" descr="A picture containing object, clock&#10;&#10;Description automatically generated">
            <a:extLst>
              <a:ext uri="{FF2B5EF4-FFF2-40B4-BE49-F238E27FC236}">
                <a16:creationId xmlns:a16="http://schemas.microsoft.com/office/drawing/2014/main" xmlns="" id="{B4DD53F2-884E-4A29-98E3-79774B32C1B8}"/>
              </a:ext>
            </a:extLst>
          </p:cNvPr>
          <p:cNvPicPr>
            <a:picLocks noChangeAspect="1"/>
          </p:cNvPicPr>
          <p:nvPr/>
        </p:nvPicPr>
        <p:blipFill>
          <a:blip r:embed="rId25"/>
          <a:stretch>
            <a:fillRect/>
          </a:stretch>
        </p:blipFill>
        <p:spPr>
          <a:xfrm>
            <a:off x="2840375" y="2693770"/>
            <a:ext cx="2363729" cy="553999"/>
          </a:xfrm>
          <a:prstGeom prst="rect">
            <a:avLst/>
          </a:prstGeom>
        </p:spPr>
      </p:pic>
      <p:pic>
        <p:nvPicPr>
          <p:cNvPr id="14" name="Graphic 13">
            <a:extLst>
              <a:ext uri="{FF2B5EF4-FFF2-40B4-BE49-F238E27FC236}">
                <a16:creationId xmlns:a16="http://schemas.microsoft.com/office/drawing/2014/main" xmlns="" id="{7C263FF5-821B-4E48-B9A1-603B6711ED41}"/>
              </a:ext>
            </a:extLst>
          </p:cNvPr>
          <p:cNvPicPr>
            <a:picLocks noChangeAspect="1"/>
          </p:cNvPicPr>
          <p:nvPr/>
        </p:nvPicPr>
        <p:blipFill>
          <a:blip r:embed="rId26">
            <a:extLst>
              <a:ext uri="{96DAC541-7B7A-43D3-8B79-37D633B846F1}">
                <asvg:svgBlip xmlns:asvg="http://schemas.microsoft.com/office/drawing/2016/SVG/main" xmlns="" r:embed="rId27"/>
              </a:ext>
            </a:extLst>
          </a:blip>
          <a:stretch>
            <a:fillRect/>
          </a:stretch>
        </p:blipFill>
        <p:spPr>
          <a:xfrm>
            <a:off x="412566" y="1798482"/>
            <a:ext cx="2293558" cy="613714"/>
          </a:xfrm>
          <a:prstGeom prst="rect">
            <a:avLst/>
          </a:prstGeom>
        </p:spPr>
      </p:pic>
      <p:pic>
        <p:nvPicPr>
          <p:cNvPr id="28" name="Graphic 27">
            <a:extLst>
              <a:ext uri="{FF2B5EF4-FFF2-40B4-BE49-F238E27FC236}">
                <a16:creationId xmlns:a16="http://schemas.microsoft.com/office/drawing/2014/main" xmlns="" id="{E81773EF-DDB4-4BBA-B911-F613E9799E39}"/>
              </a:ext>
            </a:extLst>
          </p:cNvPr>
          <p:cNvPicPr>
            <a:picLocks noChangeAspect="1"/>
          </p:cNvPicPr>
          <p:nvPr/>
        </p:nvPicPr>
        <p:blipFill>
          <a:blip r:embed="rId28">
            <a:extLst>
              <a:ext uri="{96DAC541-7B7A-43D3-8B79-37D633B846F1}">
                <asvg:svgBlip xmlns:asvg="http://schemas.microsoft.com/office/drawing/2016/SVG/main" xmlns="" r:embed="rId29"/>
              </a:ext>
            </a:extLst>
          </a:blip>
          <a:stretch>
            <a:fillRect/>
          </a:stretch>
        </p:blipFill>
        <p:spPr>
          <a:xfrm>
            <a:off x="8556693" y="1840211"/>
            <a:ext cx="1858701" cy="352918"/>
          </a:xfrm>
          <a:prstGeom prst="rect">
            <a:avLst/>
          </a:prstGeom>
        </p:spPr>
      </p:pic>
      <p:pic>
        <p:nvPicPr>
          <p:cNvPr id="29" name="Picture 28" descr="A drawing of a face&#10;&#10;Description automatically generated">
            <a:extLst>
              <a:ext uri="{FF2B5EF4-FFF2-40B4-BE49-F238E27FC236}">
                <a16:creationId xmlns:a16="http://schemas.microsoft.com/office/drawing/2014/main" xmlns="" id="{A30C1C2E-761C-40CB-A87C-41D881151EA5}"/>
              </a:ext>
            </a:extLst>
          </p:cNvPr>
          <p:cNvPicPr>
            <a:picLocks noChangeAspect="1"/>
          </p:cNvPicPr>
          <p:nvPr/>
        </p:nvPicPr>
        <p:blipFill>
          <a:blip r:embed="rId30"/>
          <a:stretch>
            <a:fillRect/>
          </a:stretch>
        </p:blipFill>
        <p:spPr>
          <a:xfrm>
            <a:off x="5966514" y="1735645"/>
            <a:ext cx="2231931" cy="669579"/>
          </a:xfrm>
          <a:prstGeom prst="rect">
            <a:avLst/>
          </a:prstGeom>
        </p:spPr>
      </p:pic>
      <p:pic>
        <p:nvPicPr>
          <p:cNvPr id="30" name="Graphic 29">
            <a:extLst>
              <a:ext uri="{FF2B5EF4-FFF2-40B4-BE49-F238E27FC236}">
                <a16:creationId xmlns:a16="http://schemas.microsoft.com/office/drawing/2014/main" xmlns="" id="{993260CB-B93B-4C90-9DDB-8330CCC5AD39}"/>
              </a:ext>
            </a:extLst>
          </p:cNvPr>
          <p:cNvPicPr>
            <a:picLocks noChangeAspect="1"/>
          </p:cNvPicPr>
          <p:nvPr/>
        </p:nvPicPr>
        <p:blipFill>
          <a:blip r:embed="rId31">
            <a:extLst>
              <a:ext uri="{96DAC541-7B7A-43D3-8B79-37D633B846F1}">
                <asvg:svgBlip xmlns:asvg="http://schemas.microsoft.com/office/drawing/2016/SVG/main" xmlns="" r:embed="rId32"/>
              </a:ext>
            </a:extLst>
          </a:blip>
          <a:stretch>
            <a:fillRect/>
          </a:stretch>
        </p:blipFill>
        <p:spPr>
          <a:xfrm>
            <a:off x="11085003" y="1647019"/>
            <a:ext cx="644474" cy="758205"/>
          </a:xfrm>
          <a:prstGeom prst="rect">
            <a:avLst/>
          </a:prstGeom>
        </p:spPr>
      </p:pic>
      <p:pic>
        <p:nvPicPr>
          <p:cNvPr id="9" name="Picture 8">
            <a:extLst>
              <a:ext uri="{FF2B5EF4-FFF2-40B4-BE49-F238E27FC236}">
                <a16:creationId xmlns:a16="http://schemas.microsoft.com/office/drawing/2014/main" xmlns="" id="{119C166C-08F3-4707-882F-D220B27AEA84}"/>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3075048" y="3453190"/>
            <a:ext cx="2363729" cy="934747"/>
          </a:xfrm>
          <a:prstGeom prst="rect">
            <a:avLst/>
          </a:prstGeom>
        </p:spPr>
      </p:pic>
      <p:pic>
        <p:nvPicPr>
          <p:cNvPr id="12" name="Picture 11" descr="A picture containing clipart&#10;&#10;Description automatically generated">
            <a:extLst>
              <a:ext uri="{FF2B5EF4-FFF2-40B4-BE49-F238E27FC236}">
                <a16:creationId xmlns:a16="http://schemas.microsoft.com/office/drawing/2014/main" xmlns="" id="{23EAC789-90E9-42B6-9A72-108E2E9C99B4}"/>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613888" y="2668079"/>
            <a:ext cx="1615188" cy="607290"/>
          </a:xfrm>
          <a:prstGeom prst="rect">
            <a:avLst/>
          </a:prstGeom>
        </p:spPr>
      </p:pic>
    </p:spTree>
    <p:extLst>
      <p:ext uri="{BB962C8B-B14F-4D97-AF65-F5344CB8AC3E}">
        <p14:creationId xmlns:p14="http://schemas.microsoft.com/office/powerpoint/2010/main" val="29058166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5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250"/>
                                        <p:tgtEl>
                                          <p:spTgt spid="52"/>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250"/>
                                        <p:tgtEl>
                                          <p:spTgt spid="28"/>
                                        </p:tgtEl>
                                      </p:cBhvr>
                                    </p:animEffect>
                                  </p:childTnLst>
                                </p:cTn>
                              </p:par>
                              <p:par>
                                <p:cTn id="14" presetID="10"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250"/>
                                        <p:tgtEl>
                                          <p:spTgt spid="29"/>
                                        </p:tgtEl>
                                      </p:cBhvr>
                                    </p:animEffect>
                                  </p:childTnLst>
                                </p:cTn>
                              </p:par>
                              <p:par>
                                <p:cTn id="17" presetID="10"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25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25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250"/>
                                        <p:tgtEl>
                                          <p:spTgt spid="15"/>
                                        </p:tgtEl>
                                      </p:cBhvr>
                                    </p:animEffect>
                                  </p:childTnLst>
                                </p:cTn>
                              </p:par>
                              <p:par>
                                <p:cTn id="29" presetID="10"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250"/>
                                        <p:tgtEl>
                                          <p:spTgt spid="16"/>
                                        </p:tgtEl>
                                      </p:cBhvr>
                                    </p:animEffect>
                                  </p:childTnLst>
                                </p:cTn>
                              </p:par>
                              <p:par>
                                <p:cTn id="32" presetID="10" presetClass="entr" presetSubtype="0"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250"/>
                                        <p:tgtEl>
                                          <p:spTgt spid="17"/>
                                        </p:tgtEl>
                                      </p:cBhvr>
                                    </p:animEffect>
                                  </p:childTnLst>
                                </p:cTn>
                              </p:par>
                              <p:par>
                                <p:cTn id="35" presetID="10"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250"/>
                                        <p:tgtEl>
                                          <p:spTgt spid="9"/>
                                        </p:tgtEl>
                                      </p:cBhvr>
                                    </p:animEffect>
                                  </p:childTnLst>
                                </p:cTn>
                              </p:par>
                              <p:par>
                                <p:cTn id="38" presetID="10" presetClass="entr" presetSubtype="0"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250"/>
                                        <p:tgtEl>
                                          <p:spTgt spid="23"/>
                                        </p:tgtEl>
                                      </p:cBhvr>
                                    </p:animEffect>
                                  </p:childTnLst>
                                </p:cTn>
                              </p:par>
                              <p:par>
                                <p:cTn id="41" presetID="10"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250"/>
                                        <p:tgtEl>
                                          <p:spTgt spid="19"/>
                                        </p:tgtEl>
                                      </p:cBhvr>
                                    </p:animEffect>
                                  </p:childTnLst>
                                </p:cTn>
                              </p:par>
                              <p:par>
                                <p:cTn id="44" presetID="10" presetClass="entr" presetSubtype="0" fill="hold" nodeType="with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250"/>
                                        <p:tgtEl>
                                          <p:spTgt spid="5"/>
                                        </p:tgtEl>
                                      </p:cBhvr>
                                    </p:animEffect>
                                  </p:childTnLst>
                                </p:cTn>
                              </p:par>
                              <p:par>
                                <p:cTn id="47" presetID="10" presetClass="entr" presetSubtype="0" fill="hold" nodeType="withEffect">
                                  <p:stCondLst>
                                    <p:cond delay="0"/>
                                  </p:stCondLst>
                                  <p:childTnLst>
                                    <p:set>
                                      <p:cBhvr>
                                        <p:cTn id="48" dur="1" fill="hold">
                                          <p:stCondLst>
                                            <p:cond delay="0"/>
                                          </p:stCondLst>
                                        </p:cTn>
                                        <p:tgtEl>
                                          <p:spTgt spid="58"/>
                                        </p:tgtEl>
                                        <p:attrNameLst>
                                          <p:attrName>style.visibility</p:attrName>
                                        </p:attrNameLst>
                                      </p:cBhvr>
                                      <p:to>
                                        <p:strVal val="visible"/>
                                      </p:to>
                                    </p:set>
                                    <p:animEffect transition="in" filter="fade">
                                      <p:cBhvr>
                                        <p:cTn id="49" dur="250"/>
                                        <p:tgtEl>
                                          <p:spTgt spid="58"/>
                                        </p:tgtEl>
                                      </p:cBhvr>
                                    </p:animEffect>
                                  </p:childTnLst>
                                </p:cTn>
                              </p:par>
                              <p:par>
                                <p:cTn id="50" presetID="10" presetClass="entr" presetSubtype="0" fill="hold"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250"/>
                                        <p:tgtEl>
                                          <p:spTgt spid="27"/>
                                        </p:tgtEl>
                                      </p:cBhvr>
                                    </p:animEffect>
                                  </p:childTnLst>
                                </p:cTn>
                              </p:par>
                              <p:par>
                                <p:cTn id="53" presetID="10" presetClass="entr" presetSubtype="0" fill="hold"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250"/>
                                        <p:tgtEl>
                                          <p:spTgt spid="32"/>
                                        </p:tgtEl>
                                      </p:cBhvr>
                                    </p:animEffect>
                                  </p:childTnLst>
                                </p:cTn>
                              </p:par>
                              <p:par>
                                <p:cTn id="56" presetID="10" presetClass="entr" presetSubtype="0" fill="hold"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250"/>
                                        <p:tgtEl>
                                          <p:spTgt spid="34"/>
                                        </p:tgtEl>
                                      </p:cBhvr>
                                    </p:animEffect>
                                  </p:childTnLst>
                                </p:cTn>
                              </p:par>
                              <p:par>
                                <p:cTn id="59" presetID="10" presetClass="entr" presetSubtype="0"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250"/>
                                        <p:tgtEl>
                                          <p:spTgt spid="25"/>
                                        </p:tgtEl>
                                      </p:cBhvr>
                                    </p:animEffect>
                                  </p:childTnLst>
                                </p:cTn>
                              </p:par>
                              <p:par>
                                <p:cTn id="62" presetID="10" presetClass="entr" presetSubtype="0" fill="hold" nodeType="withEffect">
                                  <p:stCondLst>
                                    <p:cond delay="0"/>
                                  </p:stCondLst>
                                  <p:childTnLst>
                                    <p:set>
                                      <p:cBhvr>
                                        <p:cTn id="63" dur="1" fill="hold">
                                          <p:stCondLst>
                                            <p:cond delay="0"/>
                                          </p:stCondLst>
                                        </p:cTn>
                                        <p:tgtEl>
                                          <p:spTgt spid="1030"/>
                                        </p:tgtEl>
                                        <p:attrNameLst>
                                          <p:attrName>style.visibility</p:attrName>
                                        </p:attrNameLst>
                                      </p:cBhvr>
                                      <p:to>
                                        <p:strVal val="visible"/>
                                      </p:to>
                                    </p:set>
                                    <p:animEffect transition="in" filter="fade">
                                      <p:cBhvr>
                                        <p:cTn id="64" dur="250"/>
                                        <p:tgtEl>
                                          <p:spTgt spid="1030"/>
                                        </p:tgtEl>
                                      </p:cBhvr>
                                    </p:animEffect>
                                  </p:childTnLst>
                                </p:cTn>
                              </p:par>
                              <p:par>
                                <p:cTn id="65" presetID="10" presetClass="entr" presetSubtype="0" fill="hold"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250"/>
                                        <p:tgtEl>
                                          <p:spTgt spid="41"/>
                                        </p:tgtEl>
                                      </p:cBhvr>
                                    </p:animEffect>
                                  </p:childTnLst>
                                </p:cTn>
                              </p:par>
                              <p:par>
                                <p:cTn id="68" presetID="10" presetClass="entr" presetSubtype="0" fill="hold" nodeType="withEffect">
                                  <p:stCondLst>
                                    <p:cond delay="0"/>
                                  </p:stCondLst>
                                  <p:childTnLst>
                                    <p:set>
                                      <p:cBhvr>
                                        <p:cTn id="69" dur="1" fill="hold">
                                          <p:stCondLst>
                                            <p:cond delay="0"/>
                                          </p:stCondLst>
                                        </p:cTn>
                                        <p:tgtEl>
                                          <p:spTgt spid="50"/>
                                        </p:tgtEl>
                                        <p:attrNameLst>
                                          <p:attrName>style.visibility</p:attrName>
                                        </p:attrNameLst>
                                      </p:cBhvr>
                                      <p:to>
                                        <p:strVal val="visible"/>
                                      </p:to>
                                    </p:set>
                                    <p:animEffect transition="in" filter="fade">
                                      <p:cBhvr>
                                        <p:cTn id="70" dur="250"/>
                                        <p:tgtEl>
                                          <p:spTgt spid="50"/>
                                        </p:tgtEl>
                                      </p:cBhvr>
                                    </p:animEffect>
                                  </p:childTnLst>
                                </p:cTn>
                              </p:par>
                              <p:par>
                                <p:cTn id="71" presetID="10" presetClass="entr" presetSubtype="0" fill="hold" nodeType="with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fade">
                                      <p:cBhvr>
                                        <p:cTn id="73" dur="250"/>
                                        <p:tgtEl>
                                          <p:spTgt spid="13"/>
                                        </p:tgtEl>
                                      </p:cBhvr>
                                    </p:animEffect>
                                  </p:childTnLst>
                                </p:cTn>
                              </p:par>
                              <p:par>
                                <p:cTn id="74" presetID="10" presetClass="entr" presetSubtype="0" fill="hold" nodeType="withEffect">
                                  <p:stCondLst>
                                    <p:cond delay="0"/>
                                  </p:stCondLst>
                                  <p:childTnLst>
                                    <p:set>
                                      <p:cBhvr>
                                        <p:cTn id="75" dur="1" fill="hold">
                                          <p:stCondLst>
                                            <p:cond delay="0"/>
                                          </p:stCondLst>
                                        </p:cTn>
                                        <p:tgtEl>
                                          <p:spTgt spid="3"/>
                                        </p:tgtEl>
                                        <p:attrNameLst>
                                          <p:attrName>style.visibility</p:attrName>
                                        </p:attrNameLst>
                                      </p:cBhvr>
                                      <p:to>
                                        <p:strVal val="visible"/>
                                      </p:to>
                                    </p:set>
                                    <p:animEffect transition="in" filter="fade">
                                      <p:cBhvr>
                                        <p:cTn id="76"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DB42DEF8-773D-4E3F-B482-1107DBEB9AF4}"/>
              </a:ext>
            </a:extLst>
          </p:cNvPr>
          <p:cNvSpPr txBox="1">
            <a:spLocks/>
          </p:cNvSpPr>
          <p:nvPr/>
        </p:nvSpPr>
        <p:spPr>
          <a:xfrm>
            <a:off x="1843258" y="2019844"/>
            <a:ext cx="7566661"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.NET Core 3.0</a:t>
            </a:r>
          </a:p>
        </p:txBody>
      </p:sp>
      <p:sp>
        <p:nvSpPr>
          <p:cNvPr id="3" name="Title 3">
            <a:extLst>
              <a:ext uri="{FF2B5EF4-FFF2-40B4-BE49-F238E27FC236}">
                <a16:creationId xmlns:a16="http://schemas.microsoft.com/office/drawing/2014/main" xmlns="" id="{ED96208D-867A-4A19-8EB0-439ACD68A65C}"/>
              </a:ext>
            </a:extLst>
          </p:cNvPr>
          <p:cNvSpPr txBox="1">
            <a:spLocks/>
          </p:cNvSpPr>
          <p:nvPr/>
        </p:nvSpPr>
        <p:spPr>
          <a:xfrm>
            <a:off x="1843258" y="2873431"/>
            <a:ext cx="7883995" cy="200054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WPF and Windows</a:t>
            </a:r>
            <a:r>
              <a:rPr kumimoji="0" lang="en-US" sz="2000" b="0" i="0" u="none" strike="noStrike" kern="1200" cap="none" spc="0" normalizeH="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 </a:t>
            </a: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Forms support</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Side-by-side support &amp; self-contained EXEs</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Full-stack web development with C# and Razor</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New C# 8.0 language features </a:t>
            </a:r>
          </a:p>
          <a:p>
            <a:pPr marL="0" marR="0" lvl="0" indent="0" algn="l" defTabSz="932742" rtl="0" eaLnBrk="1" fontAlgn="auto" latinLnBrk="0" hangingPunct="1">
              <a:lnSpc>
                <a:spcPct val="90000"/>
              </a:lnSpc>
              <a:spcBef>
                <a:spcPts val="1200"/>
              </a:spcBef>
              <a:spcAft>
                <a:spcPts val="0"/>
              </a:spcAft>
              <a:buClrTx/>
              <a:buSzPct val="90000"/>
              <a:buFontTx/>
              <a:buNone/>
              <a:tabLst/>
              <a:defRPr/>
            </a:pPr>
            <a:endPar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endParaRPr>
          </a:p>
        </p:txBody>
      </p:sp>
      <p:sp>
        <p:nvSpPr>
          <p:cNvPr id="4" name="TextBox 3">
            <a:extLst>
              <a:ext uri="{FF2B5EF4-FFF2-40B4-BE49-F238E27FC236}">
                <a16:creationId xmlns:a16="http://schemas.microsoft.com/office/drawing/2014/main" xmlns="" id="{340D0C54-3E62-4912-BFA8-2A91DC3F2B54}"/>
              </a:ext>
            </a:extLst>
          </p:cNvPr>
          <p:cNvSpPr txBox="1"/>
          <p:nvPr/>
        </p:nvSpPr>
        <p:spPr>
          <a:xfrm>
            <a:off x="1715858" y="5659855"/>
            <a:ext cx="8031715"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C000"/>
                </a:solidFill>
                <a:effectLst/>
                <a:uLnTx/>
                <a:uFillTx/>
                <a:latin typeface="Segoe UI"/>
                <a:ea typeface="+mn-ea"/>
                <a:cs typeface="+mn-cs"/>
              </a:rPr>
              <a:t>dot.net/get-core3 </a:t>
            </a:r>
          </a:p>
        </p:txBody>
      </p:sp>
      <p:sp>
        <p:nvSpPr>
          <p:cNvPr id="5" name="Rectangle: Rounded Corners 4">
            <a:extLst>
              <a:ext uri="{FF2B5EF4-FFF2-40B4-BE49-F238E27FC236}">
                <a16:creationId xmlns:a16="http://schemas.microsoft.com/office/drawing/2014/main" xmlns="" id="{1CA387C0-F0C9-4675-9CD4-A398BCA3A308}"/>
              </a:ext>
            </a:extLst>
          </p:cNvPr>
          <p:cNvSpPr/>
          <p:nvPr/>
        </p:nvSpPr>
        <p:spPr bwMode="auto">
          <a:xfrm>
            <a:off x="1843258" y="1354197"/>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RELEASED</a:t>
            </a:r>
          </a:p>
        </p:txBody>
      </p:sp>
      <p:pic>
        <p:nvPicPr>
          <p:cNvPr id="13" name="Picture 12">
            <a:extLst>
              <a:ext uri="{FF2B5EF4-FFF2-40B4-BE49-F238E27FC236}">
                <a16:creationId xmlns:a16="http://schemas.microsoft.com/office/drawing/2014/main" xmlns="" id="{1E608808-79F9-412E-B447-95A8FE6456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5559" y="3429000"/>
            <a:ext cx="1104028" cy="2737986"/>
          </a:xfrm>
          <a:prstGeom prst="rect">
            <a:avLst/>
          </a:prstGeom>
        </p:spPr>
      </p:pic>
    </p:spTree>
    <p:extLst>
      <p:ext uri="{BB962C8B-B14F-4D97-AF65-F5344CB8AC3E}">
        <p14:creationId xmlns:p14="http://schemas.microsoft.com/office/powerpoint/2010/main" val="1242830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3.33333E-6 -2.59259E-6 L -3.33333E-6 0.03843 " pathEditMode="relative" rAng="0" ptsTypes="AA">
                                      <p:cBhvr>
                                        <p:cTn id="9" dur="500" spd="-100000" fill="hold"/>
                                        <p:tgtEl>
                                          <p:spTgt spid="2"/>
                                        </p:tgtEl>
                                        <p:attrNameLst>
                                          <p:attrName>ppt_x</p:attrName>
                                          <p:attrName>ppt_y</p:attrName>
                                        </p:attrNameLst>
                                      </p:cBhvr>
                                      <p:rCtr x="0" y="1921"/>
                                    </p:animMotion>
                                  </p:childTnLst>
                                </p:cTn>
                              </p:par>
                              <p:par>
                                <p:cTn id="10" presetID="10" presetClass="entr" presetSubtype="0" fill="hold" grpId="0" nodeType="withEffect">
                                  <p:stCondLst>
                                    <p:cond delay="2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200"/>
                                  </p:stCondLst>
                                  <p:childTnLst>
                                    <p:animMotion origin="layout" path="M -4.16667E-6 1.11111E-6 L -4.16667E-6 0.03842 " pathEditMode="relative" rAng="0" ptsTypes="AA">
                                      <p:cBhvr>
                                        <p:cTn id="14" dur="500" spd="-100000" fill="hold"/>
                                        <p:tgtEl>
                                          <p:spTgt spid="3"/>
                                        </p:tgtEl>
                                        <p:attrNameLst>
                                          <p:attrName>ppt_x</p:attrName>
                                          <p:attrName>ppt_y</p:attrName>
                                        </p:attrNameLst>
                                      </p:cBhvr>
                                      <p:rCtr x="0" y="1921"/>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2.08333E-6 2.96296E-6 L 2.08333E-6 0.03842 " pathEditMode="relative" rAng="0" ptsTypes="AA">
                                      <p:cBhvr>
                                        <p:cTn id="19" dur="500" spd="-100000" fill="hold"/>
                                        <p:tgtEl>
                                          <p:spTgt spid="5"/>
                                        </p:tgtEl>
                                        <p:attrNameLst>
                                          <p:attrName>ppt_x</p:attrName>
                                          <p:attrName>ppt_y</p:attrName>
                                        </p:attrNameLst>
                                      </p:cBhvr>
                                      <p:rCtr x="0" y="1921"/>
                                    </p:animMotion>
                                  </p:childTnLst>
                                </p:cTn>
                              </p:par>
                              <p:par>
                                <p:cTn id="20" presetID="2" presetClass="entr" presetSubtype="4"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1500" fill="hold"/>
                                        <p:tgtEl>
                                          <p:spTgt spid="13"/>
                                        </p:tgtEl>
                                        <p:attrNameLst>
                                          <p:attrName>ppt_x</p:attrName>
                                        </p:attrNameLst>
                                      </p:cBhvr>
                                      <p:tavLst>
                                        <p:tav tm="0">
                                          <p:val>
                                            <p:strVal val="#ppt_x"/>
                                          </p:val>
                                        </p:tav>
                                        <p:tav tm="100000">
                                          <p:val>
                                            <p:strVal val="#ppt_x"/>
                                          </p:val>
                                        </p:tav>
                                      </p:tavLst>
                                    </p:anim>
                                    <p:anim calcmode="lin" valueType="num">
                                      <p:cBhvr additive="base">
                                        <p:cTn id="23" dur="1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1500"/>
                            </p:stCondLst>
                            <p:childTnLst>
                              <p:par>
                                <p:cTn id="25" presetID="1" presetClass="entr" presetSubtype="0"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5" grpId="0" animBg="1"/>
      <p:bldP spid="5"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DB42DEF8-773D-4E3F-B482-1107DBEB9AF4}"/>
              </a:ext>
            </a:extLst>
          </p:cNvPr>
          <p:cNvSpPr txBox="1">
            <a:spLocks/>
          </p:cNvSpPr>
          <p:nvPr/>
        </p:nvSpPr>
        <p:spPr>
          <a:xfrm>
            <a:off x="1843258" y="2019844"/>
            <a:ext cx="8315503" cy="9971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Visual Studio</a:t>
            </a:r>
            <a:r>
              <a:rPr kumimoji="0" lang="en-US" sz="3600" b="0" i="0" u="none" strike="noStrike" kern="1200" cap="none" spc="-50" normalizeH="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 2019 </a:t>
            </a:r>
            <a:r>
              <a:rPr kumimoji="0" lang="en-US" sz="3600" i="0" u="none" strike="noStrike" kern="1200" cap="none" spc="-50" normalizeH="0" noProof="0">
                <a:ln w="3175">
                  <a:noFill/>
                </a:ln>
                <a:gradFill>
                  <a:gsLst>
                    <a:gs pos="1250">
                      <a:srgbClr val="FFFFFF"/>
                    </a:gs>
                    <a:gs pos="100000">
                      <a:srgbClr val="FFFFFF"/>
                    </a:gs>
                  </a:gsLst>
                  <a:lin ang="5400000" scaled="0"/>
                </a:gradFill>
                <a:effectLst/>
                <a:uLnTx/>
                <a:uFillTx/>
                <a:ea typeface="+mn-ea"/>
                <a:cs typeface="Segoe UI" pitchFamily="34" charset="0"/>
              </a:rPr>
              <a:t>version 16.3</a:t>
            </a:r>
            <a:r>
              <a:rPr lang="en-US">
                <a:gradFill>
                  <a:gsLst>
                    <a:gs pos="1250">
                      <a:srgbClr val="FFFFFF"/>
                    </a:gs>
                    <a:gs pos="100000">
                      <a:srgbClr val="FFFFFF"/>
                    </a:gs>
                  </a:gsLst>
                  <a:lin ang="5400000" scaled="0"/>
                </a:gradFill>
                <a:latin typeface="Segoe UI Semibold"/>
              </a:rPr>
              <a:t/>
            </a:r>
            <a:br>
              <a:rPr lang="en-US">
                <a:gradFill>
                  <a:gsLst>
                    <a:gs pos="1250">
                      <a:srgbClr val="FFFFFF"/>
                    </a:gs>
                    <a:gs pos="100000">
                      <a:srgbClr val="FFFFFF"/>
                    </a:gs>
                  </a:gsLst>
                  <a:lin ang="5400000" scaled="0"/>
                </a:gradFill>
                <a:latin typeface="Segoe UI Semibold"/>
              </a:rPr>
            </a:br>
            <a:r>
              <a:rPr lang="en-US">
                <a:gradFill>
                  <a:gsLst>
                    <a:gs pos="1250">
                      <a:srgbClr val="FFFFFF"/>
                    </a:gs>
                    <a:gs pos="100000">
                      <a:srgbClr val="FFFFFF"/>
                    </a:gs>
                  </a:gsLst>
                  <a:lin ang="5400000" scaled="0"/>
                </a:gradFill>
                <a:latin typeface="Segoe UI Semibold"/>
              </a:rPr>
              <a:t>Visual Studio 2019 for Mac </a:t>
            </a:r>
            <a:r>
              <a:rPr lang="en-US">
                <a:gradFill>
                  <a:gsLst>
                    <a:gs pos="1250">
                      <a:srgbClr val="FFFFFF"/>
                    </a:gs>
                    <a:gs pos="100000">
                      <a:srgbClr val="FFFFFF"/>
                    </a:gs>
                  </a:gsLst>
                  <a:lin ang="5400000" scaled="0"/>
                </a:gradFill>
              </a:rPr>
              <a:t>version 8.3</a:t>
            </a:r>
            <a:endParaRPr kumimoji="0" lang="en-US" sz="3600" b="0" i="0" u="none" strike="noStrike" kern="1200" cap="none" spc="-50" normalizeH="0" noProof="0">
              <a:ln w="3175">
                <a:noFill/>
              </a:ln>
              <a:gradFill>
                <a:gsLst>
                  <a:gs pos="1250">
                    <a:srgbClr val="FFFFFF"/>
                  </a:gs>
                  <a:gs pos="100000">
                    <a:srgbClr val="FFFFFF"/>
                  </a:gs>
                </a:gsLst>
                <a:lin ang="5400000" scaled="0"/>
              </a:gradFill>
              <a:effectLst/>
              <a:uLnTx/>
              <a:uFillTx/>
            </a:endParaRPr>
          </a:p>
        </p:txBody>
      </p:sp>
      <p:sp>
        <p:nvSpPr>
          <p:cNvPr id="3" name="Title 3">
            <a:extLst>
              <a:ext uri="{FF2B5EF4-FFF2-40B4-BE49-F238E27FC236}">
                <a16:creationId xmlns:a16="http://schemas.microsoft.com/office/drawing/2014/main" xmlns="" id="{ED96208D-867A-4A19-8EB0-439ACD68A65C}"/>
              </a:ext>
            </a:extLst>
          </p:cNvPr>
          <p:cNvSpPr txBox="1">
            <a:spLocks/>
          </p:cNvSpPr>
          <p:nvPr/>
        </p:nvSpPr>
        <p:spPr>
          <a:xfrm>
            <a:off x="1843258" y="3341777"/>
            <a:ext cx="7883995" cy="222214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Support for .NET Core 3.0 and C# 8.0</a:t>
            </a:r>
          </a:p>
          <a:p>
            <a:pPr marL="0" marR="0" lvl="0" indent="0" algn="l" defTabSz="932742" rtl="0" eaLnBrk="1" fontAlgn="auto" latinLnBrk="0" hangingPunct="1">
              <a:lnSpc>
                <a:spcPct val="90000"/>
              </a:lnSpc>
              <a:spcBef>
                <a:spcPts val="1200"/>
              </a:spcBef>
              <a:spcAft>
                <a:spcPts val="0"/>
              </a:spcAft>
              <a:buClrTx/>
              <a:buSzTx/>
              <a:buFontTx/>
              <a:buNone/>
              <a:tabLst/>
              <a:defRPr/>
            </a:pPr>
            <a:r>
              <a:rPr lang="en-US" sz="2000" spc="0">
                <a:gradFill>
                  <a:gsLst>
                    <a:gs pos="1250">
                      <a:srgbClr val="FFFFFF"/>
                    </a:gs>
                    <a:gs pos="100000">
                      <a:srgbClr val="FFFFFF"/>
                    </a:gs>
                  </a:gsLst>
                  <a:lin ang="5400000" scaled="0"/>
                </a:gradFill>
                <a:latin typeface="Segoe UI"/>
              </a:rPr>
              <a:t>New .NET productivity improvements</a:t>
            </a:r>
          </a:p>
          <a:p>
            <a:pPr>
              <a:lnSpc>
                <a:spcPct val="90000"/>
              </a:lnSpc>
              <a:spcBef>
                <a:spcPts val="1200"/>
              </a:spcBef>
              <a:defRPr/>
            </a:pPr>
            <a:r>
              <a:rPr lang="en-US" sz="2000" spc="0">
                <a:gradFill>
                  <a:gsLst>
                    <a:gs pos="1250">
                      <a:srgbClr val="FFFFFF"/>
                    </a:gs>
                    <a:gs pos="100000">
                      <a:srgbClr val="FFFFFF"/>
                    </a:gs>
                  </a:gsLst>
                  <a:lin ang="5400000" scaled="0"/>
                </a:gradFill>
                <a:latin typeface="Segoe UI"/>
                <a:cs typeface="Segoe UI"/>
              </a:rPr>
              <a:t>More performance improvements </a:t>
            </a:r>
          </a:p>
          <a:p>
            <a:pPr>
              <a:lnSpc>
                <a:spcPct val="90000"/>
              </a:lnSpc>
              <a:spcBef>
                <a:spcPts val="1200"/>
              </a:spcBef>
              <a:defRPr/>
            </a:pPr>
            <a:r>
              <a:rPr lang="en-US" sz="2000" spc="0">
                <a:gradFill>
                  <a:gsLst>
                    <a:gs pos="1250">
                      <a:srgbClr val="FFFFFF"/>
                    </a:gs>
                    <a:gs pos="100000">
                      <a:srgbClr val="FFFFFF"/>
                    </a:gs>
                  </a:gsLst>
                  <a:lin ang="5400000" scaled="0"/>
                </a:gradFill>
                <a:latin typeface="Segoe UI"/>
                <a:cs typeface="Segoe UI"/>
              </a:rPr>
              <a:t>iOS 13 &amp; Android 10 support </a:t>
            </a:r>
          </a:p>
          <a:p>
            <a:pPr>
              <a:lnSpc>
                <a:spcPct val="90000"/>
              </a:lnSpc>
              <a:spcBef>
                <a:spcPts val="1200"/>
              </a:spcBef>
              <a:defRPr/>
            </a:pPr>
            <a:endParaRPr lang="en-US">
              <a:ea typeface="+mn-ea"/>
            </a:endParaRPr>
          </a:p>
        </p:txBody>
      </p:sp>
      <p:sp>
        <p:nvSpPr>
          <p:cNvPr id="4" name="TextBox 3">
            <a:extLst>
              <a:ext uri="{FF2B5EF4-FFF2-40B4-BE49-F238E27FC236}">
                <a16:creationId xmlns:a16="http://schemas.microsoft.com/office/drawing/2014/main" xmlns="" id="{340D0C54-3E62-4912-BFA8-2A91DC3F2B54}"/>
              </a:ext>
            </a:extLst>
          </p:cNvPr>
          <p:cNvSpPr txBox="1"/>
          <p:nvPr/>
        </p:nvSpPr>
        <p:spPr>
          <a:xfrm>
            <a:off x="1715858" y="5659855"/>
            <a:ext cx="8031715"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400">
                <a:solidFill>
                  <a:srgbClr val="FFC000"/>
                </a:solidFill>
                <a:latin typeface="Segoe UI"/>
              </a:rPr>
              <a:t>visualstudio.com/downloads</a:t>
            </a:r>
            <a:endParaRPr kumimoji="0" lang="en-US" sz="2400" b="0" i="0" u="none" strike="noStrike" kern="1200" cap="none" spc="0" normalizeH="0" baseline="0" noProof="0">
              <a:ln>
                <a:noFill/>
              </a:ln>
              <a:solidFill>
                <a:srgbClr val="FFC000"/>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xmlns="" id="{1CA387C0-F0C9-4675-9CD4-A398BCA3A308}"/>
              </a:ext>
            </a:extLst>
          </p:cNvPr>
          <p:cNvSpPr/>
          <p:nvPr/>
        </p:nvSpPr>
        <p:spPr bwMode="auto">
          <a:xfrm>
            <a:off x="1843258" y="1354197"/>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RELEASED</a:t>
            </a:r>
          </a:p>
        </p:txBody>
      </p:sp>
    </p:spTree>
    <p:extLst>
      <p:ext uri="{BB962C8B-B14F-4D97-AF65-F5344CB8AC3E}">
        <p14:creationId xmlns:p14="http://schemas.microsoft.com/office/powerpoint/2010/main" val="6320661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3.33333E-6 -2.59259E-6 L -3.33333E-6 0.03843 " pathEditMode="relative" rAng="0" ptsTypes="AA">
                                      <p:cBhvr>
                                        <p:cTn id="9" dur="500" spd="-100000" fill="hold"/>
                                        <p:tgtEl>
                                          <p:spTgt spid="2"/>
                                        </p:tgtEl>
                                        <p:attrNameLst>
                                          <p:attrName>ppt_x</p:attrName>
                                          <p:attrName>ppt_y</p:attrName>
                                        </p:attrNameLst>
                                      </p:cBhvr>
                                      <p:rCtr x="0" y="1921"/>
                                    </p:animMotion>
                                  </p:childTnLst>
                                </p:cTn>
                              </p:par>
                              <p:par>
                                <p:cTn id="10" presetID="10" presetClass="entr" presetSubtype="0" fill="hold" grpId="0" nodeType="withEffect">
                                  <p:stCondLst>
                                    <p:cond delay="2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200"/>
                                  </p:stCondLst>
                                  <p:childTnLst>
                                    <p:animMotion origin="layout" path="M 8.33333E-7 -3.33333E-6 L 8.33333E-7 0.03843 " pathEditMode="relative" rAng="0" ptsTypes="AA">
                                      <p:cBhvr>
                                        <p:cTn id="14" dur="500" spd="-100000" fill="hold"/>
                                        <p:tgtEl>
                                          <p:spTgt spid="3"/>
                                        </p:tgtEl>
                                        <p:attrNameLst>
                                          <p:attrName>ppt_x</p:attrName>
                                          <p:attrName>ppt_y</p:attrName>
                                        </p:attrNameLst>
                                      </p:cBhvr>
                                      <p:rCtr x="0" y="1921"/>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2.08333E-6 2.96296E-6 L 2.08333E-6 0.03842 " pathEditMode="relative" rAng="0" ptsTypes="AA">
                                      <p:cBhvr>
                                        <p:cTn id="19" dur="500" spd="-100000" fill="hold"/>
                                        <p:tgtEl>
                                          <p:spTgt spid="5"/>
                                        </p:tgtEl>
                                        <p:attrNameLst>
                                          <p:attrName>ppt_x</p:attrName>
                                          <p:attrName>ppt_y</p:attrName>
                                        </p:attrNameLst>
                                      </p:cBhvr>
                                      <p:rCtr x="0" y="1921"/>
                                    </p:animMotion>
                                  </p:childTnLst>
                                </p:cTn>
                              </p:par>
                            </p:childTnLst>
                          </p:cTn>
                        </p:par>
                        <p:par>
                          <p:cTn id="20" fill="hold">
                            <p:stCondLst>
                              <p:cond delay="700"/>
                            </p:stCondLst>
                            <p:childTnLst>
                              <p:par>
                                <p:cTn id="21" presetID="1"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5" grpId="0" animBg="1"/>
      <p:bldP spid="5"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DB42DEF8-773D-4E3F-B482-1107DBEB9AF4}"/>
              </a:ext>
            </a:extLst>
          </p:cNvPr>
          <p:cNvSpPr txBox="1">
            <a:spLocks/>
          </p:cNvSpPr>
          <p:nvPr/>
        </p:nvSpPr>
        <p:spPr>
          <a:xfrm>
            <a:off x="1843258" y="2019844"/>
            <a:ext cx="9011555"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Partner Tools and Controls for .NET Core 3.0</a:t>
            </a:r>
            <a:endPar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sp>
        <p:nvSpPr>
          <p:cNvPr id="5" name="Rectangle: Rounded Corners 4">
            <a:extLst>
              <a:ext uri="{FF2B5EF4-FFF2-40B4-BE49-F238E27FC236}">
                <a16:creationId xmlns:a16="http://schemas.microsoft.com/office/drawing/2014/main" xmlns="" id="{1CA387C0-F0C9-4675-9CD4-A398BCA3A308}"/>
              </a:ext>
            </a:extLst>
          </p:cNvPr>
          <p:cNvSpPr/>
          <p:nvPr/>
        </p:nvSpPr>
        <p:spPr bwMode="auto">
          <a:xfrm>
            <a:off x="1843258" y="1354197"/>
            <a:ext cx="277446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SIM-SHIP PARTNERS</a:t>
            </a:r>
          </a:p>
        </p:txBody>
      </p:sp>
      <p:grpSp>
        <p:nvGrpSpPr>
          <p:cNvPr id="8" name="Group 7">
            <a:extLst>
              <a:ext uri="{FF2B5EF4-FFF2-40B4-BE49-F238E27FC236}">
                <a16:creationId xmlns:a16="http://schemas.microsoft.com/office/drawing/2014/main" xmlns="" id="{E6DA6273-4983-4879-BD1F-D48B286EC534}"/>
              </a:ext>
            </a:extLst>
          </p:cNvPr>
          <p:cNvGrpSpPr/>
          <p:nvPr/>
        </p:nvGrpSpPr>
        <p:grpSpPr>
          <a:xfrm>
            <a:off x="1554188" y="3676547"/>
            <a:ext cx="9083624" cy="3276922"/>
            <a:chOff x="1554188" y="3676547"/>
            <a:chExt cx="9083624" cy="3276922"/>
          </a:xfrm>
        </p:grpSpPr>
        <p:pic>
          <p:nvPicPr>
            <p:cNvPr id="7" name="Picture 6">
              <a:extLst>
                <a:ext uri="{FF2B5EF4-FFF2-40B4-BE49-F238E27FC236}">
                  <a16:creationId xmlns:a16="http://schemas.microsoft.com/office/drawing/2014/main" xmlns="" id="{F59EC18D-40B6-4BA1-B3B5-CB4C2B68D0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4188" y="3694094"/>
              <a:ext cx="1957574" cy="761702"/>
            </a:xfrm>
            <a:prstGeom prst="rect">
              <a:avLst/>
            </a:prstGeom>
          </p:spPr>
        </p:pic>
        <p:pic>
          <p:nvPicPr>
            <p:cNvPr id="9" name="Picture 8" descr="A close up of a logo&#10;&#10;Description automatically generated">
              <a:extLst>
                <a:ext uri="{FF2B5EF4-FFF2-40B4-BE49-F238E27FC236}">
                  <a16:creationId xmlns:a16="http://schemas.microsoft.com/office/drawing/2014/main" xmlns="" id="{FD3DA751-564F-4846-9EDB-8C006833B1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9232" y="3854751"/>
              <a:ext cx="2650794" cy="440388"/>
            </a:xfrm>
            <a:prstGeom prst="rect">
              <a:avLst/>
            </a:prstGeom>
          </p:spPr>
        </p:pic>
        <p:pic>
          <p:nvPicPr>
            <p:cNvPr id="11" name="Picture 10">
              <a:extLst>
                <a:ext uri="{FF2B5EF4-FFF2-40B4-BE49-F238E27FC236}">
                  <a16:creationId xmlns:a16="http://schemas.microsoft.com/office/drawing/2014/main" xmlns="" id="{A5D97AAD-C534-43D7-87F0-4C4A07956D3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73458" y="3676547"/>
              <a:ext cx="1067686" cy="573296"/>
            </a:xfrm>
            <a:prstGeom prst="rect">
              <a:avLst/>
            </a:prstGeom>
          </p:spPr>
        </p:pic>
        <p:pic>
          <p:nvPicPr>
            <p:cNvPr id="13" name="Picture 12">
              <a:extLst>
                <a:ext uri="{FF2B5EF4-FFF2-40B4-BE49-F238E27FC236}">
                  <a16:creationId xmlns:a16="http://schemas.microsoft.com/office/drawing/2014/main" xmlns="" id="{8ABD9FEA-C225-4ACD-B1CD-89CBA24A7AC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19607" y="4637736"/>
              <a:ext cx="2057894" cy="497576"/>
            </a:xfrm>
            <a:prstGeom prst="rect">
              <a:avLst/>
            </a:prstGeom>
          </p:spPr>
        </p:pic>
        <p:pic>
          <p:nvPicPr>
            <p:cNvPr id="15" name="Picture 14">
              <a:extLst>
                <a:ext uri="{FF2B5EF4-FFF2-40B4-BE49-F238E27FC236}">
                  <a16:creationId xmlns:a16="http://schemas.microsoft.com/office/drawing/2014/main" xmlns="" id="{2301D41A-F260-497E-A13F-4BCB2E161C7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64651" y="3744334"/>
              <a:ext cx="2673161" cy="670439"/>
            </a:xfrm>
            <a:prstGeom prst="rect">
              <a:avLst/>
            </a:prstGeom>
          </p:spPr>
        </p:pic>
        <p:pic>
          <p:nvPicPr>
            <p:cNvPr id="17" name="Picture 16">
              <a:extLst>
                <a:ext uri="{FF2B5EF4-FFF2-40B4-BE49-F238E27FC236}">
                  <a16:creationId xmlns:a16="http://schemas.microsoft.com/office/drawing/2014/main" xmlns="" id="{7E07EFE3-7DFF-4E01-9DD3-19A9148C50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8325" y="4451935"/>
              <a:ext cx="930051" cy="1008147"/>
            </a:xfrm>
            <a:prstGeom prst="rect">
              <a:avLst/>
            </a:prstGeom>
          </p:spPr>
        </p:pic>
        <p:pic>
          <p:nvPicPr>
            <p:cNvPr id="19" name="Picture 18" descr="A close up of a logo&#10;&#10;Description automatically generated">
              <a:extLst>
                <a:ext uri="{FF2B5EF4-FFF2-40B4-BE49-F238E27FC236}">
                  <a16:creationId xmlns:a16="http://schemas.microsoft.com/office/drawing/2014/main" xmlns="" id="{D42829C4-F560-414D-BF94-568365487F8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489200" y="4746308"/>
              <a:ext cx="2368515" cy="280431"/>
            </a:xfrm>
            <a:prstGeom prst="rect">
              <a:avLst/>
            </a:prstGeom>
          </p:spPr>
        </p:pic>
        <p:pic>
          <p:nvPicPr>
            <p:cNvPr id="21" name="Picture 20" descr="A close up of a sign&#10;&#10;Description automatically generated">
              <a:extLst>
                <a:ext uri="{FF2B5EF4-FFF2-40B4-BE49-F238E27FC236}">
                  <a16:creationId xmlns:a16="http://schemas.microsoft.com/office/drawing/2014/main" xmlns="" id="{B463A82B-5109-460C-9BD5-FB473AF001B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94466" y="5519075"/>
              <a:ext cx="2240437" cy="497576"/>
            </a:xfrm>
            <a:prstGeom prst="rect">
              <a:avLst/>
            </a:prstGeom>
          </p:spPr>
        </p:pic>
        <p:pic>
          <p:nvPicPr>
            <p:cNvPr id="23" name="Picture 22">
              <a:extLst>
                <a:ext uri="{FF2B5EF4-FFF2-40B4-BE49-F238E27FC236}">
                  <a16:creationId xmlns:a16="http://schemas.microsoft.com/office/drawing/2014/main" xmlns="" id="{035E77C0-7D8E-42FD-AB54-89AE4D0EAE9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29836" y="5531567"/>
              <a:ext cx="3090301" cy="472591"/>
            </a:xfrm>
            <a:prstGeom prst="rect">
              <a:avLst/>
            </a:prstGeom>
          </p:spPr>
        </p:pic>
        <p:pic>
          <p:nvPicPr>
            <p:cNvPr id="25" name="Picture 24" descr="A close up of a sign&#10;&#10;Description automatically generated">
              <a:extLst>
                <a:ext uri="{FF2B5EF4-FFF2-40B4-BE49-F238E27FC236}">
                  <a16:creationId xmlns:a16="http://schemas.microsoft.com/office/drawing/2014/main" xmlns="" id="{DCE67F6C-4871-4B73-BB35-91535084B2C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215070" y="5479525"/>
              <a:ext cx="1993569" cy="511718"/>
            </a:xfrm>
            <a:prstGeom prst="rect">
              <a:avLst/>
            </a:prstGeom>
          </p:spPr>
        </p:pic>
        <p:pic>
          <p:nvPicPr>
            <p:cNvPr id="27" name="Picture 26">
              <a:extLst>
                <a:ext uri="{FF2B5EF4-FFF2-40B4-BE49-F238E27FC236}">
                  <a16:creationId xmlns:a16="http://schemas.microsoft.com/office/drawing/2014/main" xmlns="" id="{CF941780-53DC-4EE4-8BB9-EACEA3F1E5F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736214" y="6335419"/>
              <a:ext cx="591808" cy="352462"/>
            </a:xfrm>
            <a:prstGeom prst="rect">
              <a:avLst/>
            </a:prstGeom>
          </p:spPr>
        </p:pic>
        <p:pic>
          <p:nvPicPr>
            <p:cNvPr id="29" name="Picture 28">
              <a:extLst>
                <a:ext uri="{FF2B5EF4-FFF2-40B4-BE49-F238E27FC236}">
                  <a16:creationId xmlns:a16="http://schemas.microsoft.com/office/drawing/2014/main" xmlns="" id="{3239CD83-09DE-432F-86D8-9B86420F15C3}"/>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122672" y="6075643"/>
              <a:ext cx="1901957" cy="877826"/>
            </a:xfrm>
            <a:prstGeom prst="rect">
              <a:avLst/>
            </a:prstGeom>
          </p:spPr>
        </p:pic>
        <p:pic>
          <p:nvPicPr>
            <p:cNvPr id="32" name="Picture 31">
              <a:extLst>
                <a:ext uri="{FF2B5EF4-FFF2-40B4-BE49-F238E27FC236}">
                  <a16:creationId xmlns:a16="http://schemas.microsoft.com/office/drawing/2014/main" xmlns="" id="{76C9C57D-D2AD-411A-89CE-0A30EBC990E2}"/>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325495" y="6246614"/>
              <a:ext cx="2250321" cy="500320"/>
            </a:xfrm>
            <a:prstGeom prst="rect">
              <a:avLst/>
            </a:prstGeom>
          </p:spPr>
        </p:pic>
        <p:pic>
          <p:nvPicPr>
            <p:cNvPr id="6" name="Picture 5">
              <a:extLst>
                <a:ext uri="{FF2B5EF4-FFF2-40B4-BE49-F238E27FC236}">
                  <a16:creationId xmlns:a16="http://schemas.microsoft.com/office/drawing/2014/main" xmlns="" id="{46CDFB16-7BD1-4922-A041-92F8508749D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120621" y="4668655"/>
              <a:ext cx="2361219" cy="365989"/>
            </a:xfrm>
            <a:prstGeom prst="rect">
              <a:avLst/>
            </a:prstGeom>
          </p:spPr>
        </p:pic>
      </p:grpSp>
    </p:spTree>
    <p:extLst>
      <p:ext uri="{BB962C8B-B14F-4D97-AF65-F5344CB8AC3E}">
        <p14:creationId xmlns:p14="http://schemas.microsoft.com/office/powerpoint/2010/main" val="22807363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3.125E-6 2.96296E-6 L -3.125E-6 0.03842 " pathEditMode="relative" rAng="0" ptsTypes="AA">
                                      <p:cBhvr>
                                        <p:cTn id="9" dur="500" spd="-100000" fill="hold"/>
                                        <p:tgtEl>
                                          <p:spTgt spid="2"/>
                                        </p:tgtEl>
                                        <p:attrNameLst>
                                          <p:attrName>ppt_x</p:attrName>
                                          <p:attrName>ppt_y</p:attrName>
                                        </p:attrNameLst>
                                      </p:cBhvr>
                                      <p:rCtr x="0" y="1921"/>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0"/>
                                  </p:stCondLst>
                                  <p:childTnLst>
                                    <p:animMotion origin="layout" path="M -3.95833E-6 -2.96296E-6 L -3.95833E-6 0.03843 " pathEditMode="relative" rAng="0" ptsTypes="AA">
                                      <p:cBhvr>
                                        <p:cTn id="14" dur="500" spd="-100000" fill="hold"/>
                                        <p:tgtEl>
                                          <p:spTgt spid="5"/>
                                        </p:tgtEl>
                                        <p:attrNameLst>
                                          <p:attrName>ppt_x</p:attrName>
                                          <p:attrName>ppt_y</p:attrName>
                                        </p:attrNameLst>
                                      </p:cBhvr>
                                      <p:rCtr x="0" y="1921"/>
                                    </p:animMotion>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64" presetClass="path" presetSubtype="0" accel="50000" decel="50000" fill="hold" nodeType="withEffect">
                                  <p:stCondLst>
                                    <p:cond delay="0"/>
                                  </p:stCondLst>
                                  <p:childTnLst>
                                    <p:animMotion origin="layout" path="M 0 0 L 0 -0.09884 " pathEditMode="relative" rAng="0" ptsTypes="AA">
                                      <p:cBhvr>
                                        <p:cTn id="19" dur="500" fill="hold"/>
                                        <p:tgtEl>
                                          <p:spTgt spid="8"/>
                                        </p:tgtEl>
                                        <p:attrNameLst>
                                          <p:attrName>ppt_x</p:attrName>
                                          <p:attrName>ppt_y</p:attrName>
                                        </p:attrNameLst>
                                      </p:cBhvr>
                                      <p:rCtr x="0" y="-49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5"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20504C-C15B-4B85-88CA-781AD4B14DC8}"/>
              </a:ext>
            </a:extLst>
          </p:cNvPr>
          <p:cNvSpPr>
            <a:spLocks noGrp="1"/>
          </p:cNvSpPr>
          <p:nvPr>
            <p:ph type="title"/>
          </p:nvPr>
        </p:nvSpPr>
        <p:spPr>
          <a:xfrm>
            <a:off x="0" y="2084172"/>
            <a:ext cx="12192000" cy="1162178"/>
          </a:xfrm>
        </p:spPr>
        <p:txBody>
          <a:bodyPr/>
          <a:lstStyle/>
          <a:p>
            <a:pPr algn="ctr"/>
            <a:r>
              <a:rPr lang="en-US"/>
              <a:t>Microservices</a:t>
            </a:r>
          </a:p>
        </p:txBody>
      </p:sp>
    </p:spTree>
    <p:extLst>
      <p:ext uri="{BB962C8B-B14F-4D97-AF65-F5344CB8AC3E}">
        <p14:creationId xmlns:p14="http://schemas.microsoft.com/office/powerpoint/2010/main" val="1106002450"/>
      </p:ext>
    </p:extLst>
  </p:cSld>
  <p:clrMapOvr>
    <a:masterClrMapping/>
  </p:clrMapOvr>
  <p:transition>
    <p:fade/>
  </p:transition>
</p:sld>
</file>

<file path=ppt/theme/theme1.xml><?xml version="1.0" encoding="utf-8"?>
<a:theme xmlns:a="http://schemas.openxmlformats.org/drawingml/2006/main" name="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LastSharedByUser xmlns="11245976-3b4d-4794-a754-317688483df2">jogallow@microsoft.com</LastSharedByUser>
    <SharedWithUsers xmlns="11245976-3b4d-4794-a754-317688483df2">
      <UserInfo>
        <DisplayName>Martin Woodward</DisplayName>
        <AccountId>67</AccountId>
        <AccountType/>
      </UserInfo>
    </SharedWithUsers>
    <LastSharedByTime xmlns="11245976-3b4d-4794-a754-317688483df2">2018-03-16T04:12:59+00:00</LastSharedByTim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5" ma:contentTypeDescription="Create a new document." ma:contentTypeScope="" ma:versionID="3a81cc4177a2cfbc51d69d3922f78c36">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b609d5801db63fe484c47c44deb589b2"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element ref="ns2:MediaServiceDateTaken" minOccurs="0"/>
                <xsd:element ref="ns2:MediaServiceAutoKeyPoints" minOccurs="0"/>
                <xsd:element ref="ns2:MediaServiceKeyPoint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93821A7-5528-48BE-BD00-067FBFDD28D5}">
  <ds:schemaRefs>
    <ds:schemaRef ds:uri="http://schemas.microsoft.com/sharepoint/v3/contenttype/forms"/>
  </ds:schemaRefs>
</ds:datastoreItem>
</file>

<file path=customXml/itemProps2.xml><?xml version="1.0" encoding="utf-8"?>
<ds:datastoreItem xmlns:ds="http://schemas.openxmlformats.org/officeDocument/2006/customXml" ds:itemID="{D23E43D6-DB2F-4C33-A8C8-D28F777A5DE7}">
  <ds:schemaRefs>
    <ds:schemaRef ds:uri="11245976-3b4d-4794-a754-317688483df2"/>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7A70A875-E90F-409F-BA88-9969B62F29C3}">
  <ds:schemaRefs>
    <ds:schemaRef ds:uri="11245976-3b4d-4794-a754-317688483df2"/>
    <ds:schemaRef ds:uri="569b343d-e775-480b-9b2b-6a6986deb9b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25</TotalTime>
  <Words>2640</Words>
  <Application>Microsoft Office PowerPoint</Application>
  <PresentationFormat>Widescreen</PresentationFormat>
  <Paragraphs>415</Paragraphs>
  <Slides>32</Slides>
  <Notes>32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Arial</vt:lpstr>
      <vt:lpstr>Calibri</vt:lpstr>
      <vt:lpstr>Consolas</vt:lpstr>
      <vt:lpstr>Segoe UI</vt:lpstr>
      <vt:lpstr>Segoe UI Light</vt:lpstr>
      <vt:lpstr>Segoe UI Semibold</vt:lpstr>
      <vt:lpstr>Segoe UI Semilight</vt:lpstr>
      <vt:lpstr>Wingdings</vt:lpstr>
      <vt:lpstr>Dotnet_Template</vt:lpstr>
      <vt:lpstr>PowerPoint Presentation</vt:lpstr>
      <vt:lpstr>.NET Conf 2019 Keynote</vt:lpstr>
      <vt:lpstr>PowerPoint Presentation</vt:lpstr>
      <vt:lpstr>.NET Growth Continues</vt:lpstr>
      <vt:lpstr>Just a few of our millions of .NET customers… dot.net/customers  </vt:lpstr>
      <vt:lpstr>PowerPoint Presentation</vt:lpstr>
      <vt:lpstr>PowerPoint Presentation</vt:lpstr>
      <vt:lpstr>PowerPoint Presentation</vt:lpstr>
      <vt:lpstr>Microservices</vt:lpstr>
      <vt:lpstr>Microservices: for faster app development</vt:lpstr>
      <vt:lpstr>Azure Kubernetes Service (AKS)</vt:lpstr>
      <vt:lpstr>ASP.NET Core 3.0</vt:lpstr>
      <vt:lpstr>C#</vt:lpstr>
      <vt:lpstr>C# 8.0</vt:lpstr>
      <vt:lpstr>Windows desktop apps</vt:lpstr>
      <vt:lpstr>.NET Core 3.0 for Windows Desktop</vt:lpstr>
      <vt:lpstr>PowerPoint Presentation</vt:lpstr>
      <vt:lpstr>Mobile apps with Xamarin</vt:lpstr>
      <vt:lpstr>Xamarin</vt:lpstr>
      <vt:lpstr>PowerPoint Presentation</vt:lpstr>
      <vt:lpstr>Web apps with Blazor</vt:lpstr>
      <vt:lpstr>ASP.NET Core 3.0 Blazor</vt:lpstr>
      <vt:lpstr>Machine Learning</vt:lpstr>
      <vt:lpstr>ML.NET</vt:lpstr>
      <vt:lpstr>IoT</vt:lpstr>
      <vt:lpstr>.NET Core 3.0 IoT Support</vt:lpstr>
      <vt:lpstr>PowerPoint Presentation</vt:lpstr>
      <vt:lpstr>.NET 5</vt:lpstr>
      <vt:lpstr>.NET 5</vt:lpstr>
      <vt:lpstr>.NET Schedule</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Sathish Nadarajan</cp:lastModifiedBy>
  <cp:revision>6</cp:revision>
  <dcterms:created xsi:type="dcterms:W3CDTF">2018-01-09T22:22:16Z</dcterms:created>
  <dcterms:modified xsi:type="dcterms:W3CDTF">2019-09-28T02:44:52Z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bethma@microsoft.com</vt:lpwstr>
  </property>
  <property fmtid="{D5CDD505-2E9C-101B-9397-08002B2CF9AE}" pid="5" name="MSIP_Label_f42aa342-8706-4288-bd11-ebb85995028c_SetDate">
    <vt:lpwstr>2018-01-09T22:28:27.0429869Z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0x01010022F88B0CCF1BBA489747F146E6B5E06D</vt:lpwstr>
  </property>
</Properties>
</file>